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6" r:id="rId2"/>
    <p:sldId id="257" r:id="rId3"/>
    <p:sldId id="258" r:id="rId4"/>
    <p:sldId id="283" r:id="rId5"/>
    <p:sldId id="291" r:id="rId6"/>
    <p:sldId id="288" r:id="rId7"/>
    <p:sldId id="271" r:id="rId8"/>
    <p:sldId id="292" r:id="rId9"/>
    <p:sldId id="274" r:id="rId10"/>
    <p:sldId id="277" r:id="rId11"/>
    <p:sldId id="269" r:id="rId12"/>
    <p:sldId id="293" r:id="rId13"/>
    <p:sldId id="294" r:id="rId14"/>
    <p:sldId id="270" r:id="rId15"/>
    <p:sldId id="272" r:id="rId16"/>
    <p:sldId id="295" r:id="rId17"/>
    <p:sldId id="275" r:id="rId18"/>
    <p:sldId id="278" r:id="rId19"/>
    <p:sldId id="281" r:id="rId20"/>
    <p:sldId id="297" r:id="rId21"/>
    <p:sldId id="287" r:id="rId22"/>
    <p:sldId id="289" r:id="rId23"/>
    <p:sldId id="259" r:id="rId24"/>
    <p:sldId id="267" r:id="rId25"/>
    <p:sldId id="268" r:id="rId26"/>
    <p:sldId id="263" r:id="rId27"/>
    <p:sldId id="298" r:id="rId28"/>
    <p:sldId id="286" r:id="rId29"/>
    <p:sldId id="273" r:id="rId30"/>
    <p:sldId id="296" r:id="rId31"/>
    <p:sldId id="276" r:id="rId32"/>
    <p:sldId id="279" r:id="rId33"/>
    <p:sldId id="282" r:id="rId34"/>
    <p:sldId id="299" r:id="rId35"/>
    <p:sldId id="28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10B6F37-59DA-4D1D-8208-3A3F110EE264}">
          <p14:sldIdLst>
            <p14:sldId id="266"/>
            <p14:sldId id="257"/>
            <p14:sldId id="258"/>
            <p14:sldId id="283"/>
            <p14:sldId id="291"/>
            <p14:sldId id="288"/>
            <p14:sldId id="271"/>
            <p14:sldId id="292"/>
            <p14:sldId id="274"/>
            <p14:sldId id="277"/>
            <p14:sldId id="269"/>
            <p14:sldId id="293"/>
            <p14:sldId id="294"/>
            <p14:sldId id="270"/>
            <p14:sldId id="272"/>
            <p14:sldId id="295"/>
            <p14:sldId id="275"/>
            <p14:sldId id="278"/>
            <p14:sldId id="281"/>
            <p14:sldId id="297"/>
            <p14:sldId id="287"/>
            <p14:sldId id="289"/>
            <p14:sldId id="259"/>
            <p14:sldId id="267"/>
            <p14:sldId id="268"/>
            <p14:sldId id="263"/>
            <p14:sldId id="298"/>
            <p14:sldId id="286"/>
            <p14:sldId id="273"/>
            <p14:sldId id="296"/>
            <p14:sldId id="276"/>
            <p14:sldId id="279"/>
            <p14:sldId id="282"/>
            <p14:sldId id="299"/>
            <p14:sldId id="285"/>
          </p14:sldIdLst>
        </p14:section>
        <p14:section name="Untitled Section" id="{576A9035-6354-4373-8F40-BF68CD208BF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582794-DC8C-4256-BA6B-6A6A65C6B09D}" v="28" dt="2026-09-09T09:01:12.5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1" d="100"/>
          <a:sy n="91" d="100"/>
        </p:scale>
        <p:origin x="370" y="58"/>
      </p:cViewPr>
      <p:guideLst/>
    </p:cSldViewPr>
  </p:slideViewPr>
  <p:notesTextViewPr>
    <p:cViewPr>
      <p:scale>
        <a:sx n="1" d="1"/>
        <a:sy n="1" d="1"/>
      </p:scale>
      <p:origin x="0" y="0"/>
    </p:cViewPr>
  </p:notesTextViewPr>
  <p:sorterViewPr>
    <p:cViewPr>
      <p:scale>
        <a:sx n="100" d="100"/>
        <a:sy n="100" d="100"/>
      </p:scale>
      <p:origin x="0" y="-296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Lennon" userId="a64dfa3f2d89b220" providerId="LiveId" clId="{76A82D11-E32C-4EE4-AC85-0573DF330637}"/>
    <pc:docChg chg="undo custSel addSld delSld modSld sldOrd modSection">
      <pc:chgData name="Jane Lennon" userId="a64dfa3f2d89b220" providerId="LiveId" clId="{76A82D11-E32C-4EE4-AC85-0573DF330637}" dt="2026-09-09T09:10:55.308" v="945"/>
      <pc:docMkLst>
        <pc:docMk/>
      </pc:docMkLst>
      <pc:sldChg chg="addSp delSp modSp mod">
        <pc:chgData name="Jane Lennon" userId="a64dfa3f2d89b220" providerId="LiveId" clId="{76A82D11-E32C-4EE4-AC85-0573DF330637}" dt="2026-09-09T09:04:08.176" v="943" actId="20577"/>
        <pc:sldMkLst>
          <pc:docMk/>
          <pc:sldMk cId="1080745128" sldId="257"/>
        </pc:sldMkLst>
        <pc:spChg chg="mod">
          <ac:chgData name="Jane Lennon" userId="a64dfa3f2d89b220" providerId="LiveId" clId="{76A82D11-E32C-4EE4-AC85-0573DF330637}" dt="2026-09-09T09:04:08.176" v="943" actId="20577"/>
          <ac:spMkLst>
            <pc:docMk/>
            <pc:sldMk cId="1080745128" sldId="257"/>
            <ac:spMk id="3" creationId="{9AD79F97-3387-6F24-41D9-BCBA75CEC314}"/>
          </ac:spMkLst>
        </pc:spChg>
        <pc:spChg chg="add del mod">
          <ac:chgData name="Jane Lennon" userId="a64dfa3f2d89b220" providerId="LiveId" clId="{76A82D11-E32C-4EE4-AC85-0573DF330637}" dt="2026-09-09T08:45:40.991" v="884" actId="478"/>
          <ac:spMkLst>
            <pc:docMk/>
            <pc:sldMk cId="1080745128" sldId="257"/>
            <ac:spMk id="4" creationId="{80F133AB-F22B-EEEF-7CE8-74F938CD265F}"/>
          </ac:spMkLst>
        </pc:spChg>
      </pc:sldChg>
      <pc:sldChg chg="addSp modSp mod">
        <pc:chgData name="Jane Lennon" userId="a64dfa3f2d89b220" providerId="LiveId" clId="{76A82D11-E32C-4EE4-AC85-0573DF330637}" dt="2026-09-07T19:37:09.481" v="89" actId="1076"/>
        <pc:sldMkLst>
          <pc:docMk/>
          <pc:sldMk cId="2512710676" sldId="258"/>
        </pc:sldMkLst>
        <pc:spChg chg="mod">
          <ac:chgData name="Jane Lennon" userId="a64dfa3f2d89b220" providerId="LiveId" clId="{76A82D11-E32C-4EE4-AC85-0573DF330637}" dt="2026-09-07T19:37:09.481" v="89" actId="1076"/>
          <ac:spMkLst>
            <pc:docMk/>
            <pc:sldMk cId="2512710676" sldId="258"/>
            <ac:spMk id="3" creationId="{2A8DA18A-92E5-20BB-1212-93B4181425AA}"/>
          </ac:spMkLst>
        </pc:spChg>
        <pc:spChg chg="add mod">
          <ac:chgData name="Jane Lennon" userId="a64dfa3f2d89b220" providerId="LiveId" clId="{76A82D11-E32C-4EE4-AC85-0573DF330637}" dt="2026-09-07T19:36:12.018" v="79" actId="1076"/>
          <ac:spMkLst>
            <pc:docMk/>
            <pc:sldMk cId="2512710676" sldId="258"/>
            <ac:spMk id="5" creationId="{2F4DAD7F-28D3-0075-4C03-1F1648264570}"/>
          </ac:spMkLst>
        </pc:spChg>
      </pc:sldChg>
      <pc:sldChg chg="addSp delSp modSp add del mod ord modNotesTx">
        <pc:chgData name="Jane Lennon" userId="a64dfa3f2d89b220" providerId="LiveId" clId="{76A82D11-E32C-4EE4-AC85-0573DF330637}" dt="2026-09-09T09:01:43.527" v="942" actId="20577"/>
        <pc:sldMkLst>
          <pc:docMk/>
          <pc:sldMk cId="3758024198" sldId="259"/>
        </pc:sldMkLst>
        <pc:spChg chg="mod">
          <ac:chgData name="Jane Lennon" userId="a64dfa3f2d89b220" providerId="LiveId" clId="{76A82D11-E32C-4EE4-AC85-0573DF330637}" dt="2026-09-07T19:25:41.015" v="45" actId="20577"/>
          <ac:spMkLst>
            <pc:docMk/>
            <pc:sldMk cId="3758024198" sldId="259"/>
            <ac:spMk id="2" creationId="{141D8ABA-F0C8-EADC-E90B-2234A665824F}"/>
          </ac:spMkLst>
        </pc:spChg>
        <pc:spChg chg="add mod">
          <ac:chgData name="Jane Lennon" userId="a64dfa3f2d89b220" providerId="LiveId" clId="{76A82D11-E32C-4EE4-AC85-0573DF330637}" dt="2026-09-09T09:01:43.527" v="942" actId="20577"/>
          <ac:spMkLst>
            <pc:docMk/>
            <pc:sldMk cId="3758024198" sldId="259"/>
            <ac:spMk id="4" creationId="{7ADB4B6B-D2E8-BC3B-AF7C-B1573289C3B6}"/>
          </ac:spMkLst>
        </pc:spChg>
      </pc:sldChg>
      <pc:sldChg chg="ord">
        <pc:chgData name="Jane Lennon" userId="a64dfa3f2d89b220" providerId="LiveId" clId="{76A82D11-E32C-4EE4-AC85-0573DF330637}" dt="2026-09-09T09:10:55.308" v="945"/>
        <pc:sldMkLst>
          <pc:docMk/>
          <pc:sldMk cId="2756446592" sldId="266"/>
        </pc:sldMkLst>
      </pc:sldChg>
      <pc:sldChg chg="modSp mod">
        <pc:chgData name="Jane Lennon" userId="a64dfa3f2d89b220" providerId="LiveId" clId="{76A82D11-E32C-4EE4-AC85-0573DF330637}" dt="2026-09-07T19:50:03.735" v="316" actId="20577"/>
        <pc:sldMkLst>
          <pc:docMk/>
          <pc:sldMk cId="3765856529" sldId="269"/>
        </pc:sldMkLst>
        <pc:spChg chg="mod">
          <ac:chgData name="Jane Lennon" userId="a64dfa3f2d89b220" providerId="LiveId" clId="{76A82D11-E32C-4EE4-AC85-0573DF330637}" dt="2026-09-07T19:50:03.735" v="316" actId="20577"/>
          <ac:spMkLst>
            <pc:docMk/>
            <pc:sldMk cId="3765856529" sldId="269"/>
            <ac:spMk id="3" creationId="{DCE2EE39-C348-702E-C057-84064681BECD}"/>
          </ac:spMkLst>
        </pc:spChg>
      </pc:sldChg>
      <pc:sldChg chg="addSp modSp mod">
        <pc:chgData name="Jane Lennon" userId="a64dfa3f2d89b220" providerId="LiveId" clId="{76A82D11-E32C-4EE4-AC85-0573DF330637}" dt="2026-09-07T19:47:53.915" v="295" actId="14100"/>
        <pc:sldMkLst>
          <pc:docMk/>
          <pc:sldMk cId="2216443742" sldId="274"/>
        </pc:sldMkLst>
        <pc:spChg chg="add mod">
          <ac:chgData name="Jane Lennon" userId="a64dfa3f2d89b220" providerId="LiveId" clId="{76A82D11-E32C-4EE4-AC85-0573DF330637}" dt="2026-09-07T19:47:53.915" v="295" actId="14100"/>
          <ac:spMkLst>
            <pc:docMk/>
            <pc:sldMk cId="2216443742" sldId="274"/>
            <ac:spMk id="5" creationId="{52FC3ED7-A80A-FEDE-7A9C-60150D598DB6}"/>
          </ac:spMkLst>
        </pc:spChg>
      </pc:sldChg>
      <pc:sldChg chg="addSp modSp mod">
        <pc:chgData name="Jane Lennon" userId="a64dfa3f2d89b220" providerId="LiveId" clId="{76A82D11-E32C-4EE4-AC85-0573DF330637}" dt="2026-09-07T20:00:52.195" v="415" actId="1076"/>
        <pc:sldMkLst>
          <pc:docMk/>
          <pc:sldMk cId="3730743702" sldId="275"/>
        </pc:sldMkLst>
        <pc:spChg chg="add mod">
          <ac:chgData name="Jane Lennon" userId="a64dfa3f2d89b220" providerId="LiveId" clId="{76A82D11-E32C-4EE4-AC85-0573DF330637}" dt="2026-09-07T20:00:52.195" v="415" actId="1076"/>
          <ac:spMkLst>
            <pc:docMk/>
            <pc:sldMk cId="3730743702" sldId="275"/>
            <ac:spMk id="5" creationId="{A83F2F8D-C2A3-A267-D931-929C4A96BCFD}"/>
          </ac:spMkLst>
        </pc:spChg>
        <pc:spChg chg="add mod">
          <ac:chgData name="Jane Lennon" userId="a64dfa3f2d89b220" providerId="LiveId" clId="{76A82D11-E32C-4EE4-AC85-0573DF330637}" dt="2026-09-07T19:59:58.264" v="404" actId="1076"/>
          <ac:spMkLst>
            <pc:docMk/>
            <pc:sldMk cId="3730743702" sldId="275"/>
            <ac:spMk id="7" creationId="{CD5A3CB4-D109-B342-914A-054F446CDAD3}"/>
          </ac:spMkLst>
        </pc:spChg>
      </pc:sldChg>
      <pc:sldChg chg="addSp modSp mod">
        <pc:chgData name="Jane Lennon" userId="a64dfa3f2d89b220" providerId="LiveId" clId="{76A82D11-E32C-4EE4-AC85-0573DF330637}" dt="2026-09-07T20:11:44.660" v="626" actId="1076"/>
        <pc:sldMkLst>
          <pc:docMk/>
          <pc:sldMk cId="2378094566" sldId="276"/>
        </pc:sldMkLst>
        <pc:spChg chg="mod">
          <ac:chgData name="Jane Lennon" userId="a64dfa3f2d89b220" providerId="LiveId" clId="{76A82D11-E32C-4EE4-AC85-0573DF330637}" dt="2026-09-07T20:11:25.851" v="622" actId="1076"/>
          <ac:spMkLst>
            <pc:docMk/>
            <pc:sldMk cId="2378094566" sldId="276"/>
            <ac:spMk id="3" creationId="{81EFF3AA-05B4-CCD1-7FC4-F79C99D9FD07}"/>
          </ac:spMkLst>
        </pc:spChg>
        <pc:spChg chg="add mod">
          <ac:chgData name="Jane Lennon" userId="a64dfa3f2d89b220" providerId="LiveId" clId="{76A82D11-E32C-4EE4-AC85-0573DF330637}" dt="2026-09-07T20:11:44.660" v="626" actId="1076"/>
          <ac:spMkLst>
            <pc:docMk/>
            <pc:sldMk cId="2378094566" sldId="276"/>
            <ac:spMk id="5" creationId="{8609A1B6-27F1-CF59-900C-2CF4D51B1A0B}"/>
          </ac:spMkLst>
        </pc:spChg>
      </pc:sldChg>
      <pc:sldChg chg="modSp mod">
        <pc:chgData name="Jane Lennon" userId="a64dfa3f2d89b220" providerId="LiveId" clId="{76A82D11-E32C-4EE4-AC85-0573DF330637}" dt="2026-09-07T19:49:13.100" v="312" actId="27636"/>
        <pc:sldMkLst>
          <pc:docMk/>
          <pc:sldMk cId="2024851622" sldId="277"/>
        </pc:sldMkLst>
        <pc:spChg chg="mod">
          <ac:chgData name="Jane Lennon" userId="a64dfa3f2d89b220" providerId="LiveId" clId="{76A82D11-E32C-4EE4-AC85-0573DF330637}" dt="2026-09-07T19:49:13.100" v="312" actId="27636"/>
          <ac:spMkLst>
            <pc:docMk/>
            <pc:sldMk cId="2024851622" sldId="277"/>
            <ac:spMk id="3" creationId="{253EFAA1-E68B-3277-1BC5-8FB1E3DB0E00}"/>
          </ac:spMkLst>
        </pc:spChg>
      </pc:sldChg>
      <pc:sldChg chg="modSp mod">
        <pc:chgData name="Jane Lennon" userId="a64dfa3f2d89b220" providerId="LiveId" clId="{76A82D11-E32C-4EE4-AC85-0573DF330637}" dt="2026-09-07T20:03:58.136" v="484" actId="14100"/>
        <pc:sldMkLst>
          <pc:docMk/>
          <pc:sldMk cId="3329024268" sldId="278"/>
        </pc:sldMkLst>
        <pc:spChg chg="mod">
          <ac:chgData name="Jane Lennon" userId="a64dfa3f2d89b220" providerId="LiveId" clId="{76A82D11-E32C-4EE4-AC85-0573DF330637}" dt="2026-09-07T20:03:58.136" v="484" actId="14100"/>
          <ac:spMkLst>
            <pc:docMk/>
            <pc:sldMk cId="3329024268" sldId="278"/>
            <ac:spMk id="3" creationId="{34C9EC48-776D-900B-7FBA-A5FBD8BBD91F}"/>
          </ac:spMkLst>
        </pc:spChg>
      </pc:sldChg>
      <pc:sldChg chg="addSp modSp mod">
        <pc:chgData name="Jane Lennon" userId="a64dfa3f2d89b220" providerId="LiveId" clId="{76A82D11-E32C-4EE4-AC85-0573DF330637}" dt="2026-09-07T20:16:31.138" v="741" actId="20577"/>
        <pc:sldMkLst>
          <pc:docMk/>
          <pc:sldMk cId="1786354054" sldId="279"/>
        </pc:sldMkLst>
        <pc:spChg chg="mod">
          <ac:chgData name="Jane Lennon" userId="a64dfa3f2d89b220" providerId="LiveId" clId="{76A82D11-E32C-4EE4-AC85-0573DF330637}" dt="2026-09-07T20:16:17.467" v="739" actId="14100"/>
          <ac:spMkLst>
            <pc:docMk/>
            <pc:sldMk cId="1786354054" sldId="279"/>
            <ac:spMk id="3" creationId="{872898D4-352E-42C4-60FE-1DF1D543E8B0}"/>
          </ac:spMkLst>
        </pc:spChg>
        <pc:spChg chg="add mod">
          <ac:chgData name="Jane Lennon" userId="a64dfa3f2d89b220" providerId="LiveId" clId="{76A82D11-E32C-4EE4-AC85-0573DF330637}" dt="2026-09-07T20:16:31.138" v="741" actId="20577"/>
          <ac:spMkLst>
            <pc:docMk/>
            <pc:sldMk cId="1786354054" sldId="279"/>
            <ac:spMk id="5" creationId="{022D3557-ABA9-4070-6774-1B37F20798F9}"/>
          </ac:spMkLst>
        </pc:spChg>
      </pc:sldChg>
      <pc:sldChg chg="modSp mod">
        <pc:chgData name="Jane Lennon" userId="a64dfa3f2d89b220" providerId="LiveId" clId="{76A82D11-E32C-4EE4-AC85-0573DF330637}" dt="2026-09-07T20:04:33.688" v="488" actId="1076"/>
        <pc:sldMkLst>
          <pc:docMk/>
          <pc:sldMk cId="3849535274" sldId="281"/>
        </pc:sldMkLst>
        <pc:spChg chg="mod">
          <ac:chgData name="Jane Lennon" userId="a64dfa3f2d89b220" providerId="LiveId" clId="{76A82D11-E32C-4EE4-AC85-0573DF330637}" dt="2026-09-07T20:04:33.688" v="488" actId="1076"/>
          <ac:spMkLst>
            <pc:docMk/>
            <pc:sldMk cId="3849535274" sldId="281"/>
            <ac:spMk id="3" creationId="{9391DC87-9FC6-FF62-282B-61416AB107FB}"/>
          </ac:spMkLst>
        </pc:spChg>
      </pc:sldChg>
      <pc:sldChg chg="modSp mod">
        <pc:chgData name="Jane Lennon" userId="a64dfa3f2d89b220" providerId="LiveId" clId="{76A82D11-E32C-4EE4-AC85-0573DF330637}" dt="2026-09-07T20:16:57.279" v="744" actId="20577"/>
        <pc:sldMkLst>
          <pc:docMk/>
          <pc:sldMk cId="2108576826" sldId="282"/>
        </pc:sldMkLst>
        <pc:spChg chg="mod">
          <ac:chgData name="Jane Lennon" userId="a64dfa3f2d89b220" providerId="LiveId" clId="{76A82D11-E32C-4EE4-AC85-0573DF330637}" dt="2026-09-07T20:16:57.279" v="744" actId="20577"/>
          <ac:spMkLst>
            <pc:docMk/>
            <pc:sldMk cId="2108576826" sldId="282"/>
            <ac:spMk id="3" creationId="{8F82C283-ADDB-DF0F-0AA8-70236A3C75D2}"/>
          </ac:spMkLst>
        </pc:spChg>
      </pc:sldChg>
      <pc:sldChg chg="modSp mod">
        <pc:chgData name="Jane Lennon" userId="a64dfa3f2d89b220" providerId="LiveId" clId="{76A82D11-E32C-4EE4-AC85-0573DF330637}" dt="2026-09-07T19:37:56.833" v="93" actId="20577"/>
        <pc:sldMkLst>
          <pc:docMk/>
          <pc:sldMk cId="2202402583" sldId="283"/>
        </pc:sldMkLst>
        <pc:spChg chg="mod">
          <ac:chgData name="Jane Lennon" userId="a64dfa3f2d89b220" providerId="LiveId" clId="{76A82D11-E32C-4EE4-AC85-0573DF330637}" dt="2026-09-07T19:37:56.833" v="93" actId="20577"/>
          <ac:spMkLst>
            <pc:docMk/>
            <pc:sldMk cId="2202402583" sldId="283"/>
            <ac:spMk id="3" creationId="{F07D0509-2120-5540-E6BC-5040F6A98E3A}"/>
          </ac:spMkLst>
        </pc:spChg>
      </pc:sldChg>
      <pc:sldChg chg="ord">
        <pc:chgData name="Jane Lennon" userId="a64dfa3f2d89b220" providerId="LiveId" clId="{76A82D11-E32C-4EE4-AC85-0573DF330637}" dt="2026-09-07T19:42:28.731" v="242"/>
        <pc:sldMkLst>
          <pc:docMk/>
          <pc:sldMk cId="1381580121" sldId="288"/>
        </pc:sldMkLst>
      </pc:sldChg>
      <pc:sldChg chg="modSp add mod">
        <pc:chgData name="Jane Lennon" userId="a64dfa3f2d89b220" providerId="LiveId" clId="{76A82D11-E32C-4EE4-AC85-0573DF330637}" dt="2026-09-07T19:44:44.641" v="273" actId="1076"/>
        <pc:sldMkLst>
          <pc:docMk/>
          <pc:sldMk cId="748762877" sldId="291"/>
        </pc:sldMkLst>
        <pc:spChg chg="mod">
          <ac:chgData name="Jane Lennon" userId="a64dfa3f2d89b220" providerId="LiveId" clId="{76A82D11-E32C-4EE4-AC85-0573DF330637}" dt="2026-09-07T19:44:44.641" v="273" actId="1076"/>
          <ac:spMkLst>
            <pc:docMk/>
            <pc:sldMk cId="748762877" sldId="291"/>
            <ac:spMk id="2" creationId="{E8133DB0-34B1-33BC-C3C6-273963F3AB23}"/>
          </ac:spMkLst>
        </pc:spChg>
        <pc:spChg chg="mod">
          <ac:chgData name="Jane Lennon" userId="a64dfa3f2d89b220" providerId="LiveId" clId="{76A82D11-E32C-4EE4-AC85-0573DF330637}" dt="2026-09-07T19:44:28.528" v="271" actId="255"/>
          <ac:spMkLst>
            <pc:docMk/>
            <pc:sldMk cId="748762877" sldId="291"/>
            <ac:spMk id="3" creationId="{40A59284-FF3C-9C12-3C95-EEC9176FAFDF}"/>
          </ac:spMkLst>
        </pc:spChg>
      </pc:sldChg>
      <pc:sldChg chg="modSp add mod ord">
        <pc:chgData name="Jane Lennon" userId="a64dfa3f2d89b220" providerId="LiveId" clId="{76A82D11-E32C-4EE4-AC85-0573DF330637}" dt="2026-09-09T08:46:47.899" v="896" actId="20577"/>
        <pc:sldMkLst>
          <pc:docMk/>
          <pc:sldMk cId="3304748191" sldId="292"/>
        </pc:sldMkLst>
        <pc:spChg chg="mod">
          <ac:chgData name="Jane Lennon" userId="a64dfa3f2d89b220" providerId="LiveId" clId="{76A82D11-E32C-4EE4-AC85-0573DF330637}" dt="2026-09-09T08:46:47.899" v="896" actId="20577"/>
          <ac:spMkLst>
            <pc:docMk/>
            <pc:sldMk cId="3304748191" sldId="292"/>
            <ac:spMk id="4" creationId="{617A6DD6-DB3C-1759-6E5E-2F540B30A5B8}"/>
          </ac:spMkLst>
        </pc:spChg>
      </pc:sldChg>
      <pc:sldChg chg="modSp add mod">
        <pc:chgData name="Jane Lennon" userId="a64dfa3f2d89b220" providerId="LiveId" clId="{76A82D11-E32C-4EE4-AC85-0573DF330637}" dt="2026-09-07T19:52:48.853" v="340" actId="20577"/>
        <pc:sldMkLst>
          <pc:docMk/>
          <pc:sldMk cId="1201860501" sldId="293"/>
        </pc:sldMkLst>
        <pc:spChg chg="mod">
          <ac:chgData name="Jane Lennon" userId="a64dfa3f2d89b220" providerId="LiveId" clId="{76A82D11-E32C-4EE4-AC85-0573DF330637}" dt="2026-09-07T19:50:17.591" v="327" actId="20577"/>
          <ac:spMkLst>
            <pc:docMk/>
            <pc:sldMk cId="1201860501" sldId="293"/>
            <ac:spMk id="2" creationId="{F04100C7-E077-7D66-A6AC-70800572D695}"/>
          </ac:spMkLst>
        </pc:spChg>
        <pc:spChg chg="mod">
          <ac:chgData name="Jane Lennon" userId="a64dfa3f2d89b220" providerId="LiveId" clId="{76A82D11-E32C-4EE4-AC85-0573DF330637}" dt="2026-09-07T19:52:48.853" v="340" actId="20577"/>
          <ac:spMkLst>
            <pc:docMk/>
            <pc:sldMk cId="1201860501" sldId="293"/>
            <ac:spMk id="3" creationId="{85D0A27B-4541-6916-8695-816E52A2EE30}"/>
          </ac:spMkLst>
        </pc:spChg>
      </pc:sldChg>
      <pc:sldChg chg="modSp add del mod ord">
        <pc:chgData name="Jane Lennon" userId="a64dfa3f2d89b220" providerId="LiveId" clId="{76A82D11-E32C-4EE4-AC85-0573DF330637}" dt="2026-09-07T20:04:47.280" v="490" actId="2696"/>
        <pc:sldMkLst>
          <pc:docMk/>
          <pc:sldMk cId="2698794372" sldId="294"/>
        </pc:sldMkLst>
        <pc:spChg chg="mod">
          <ac:chgData name="Jane Lennon" userId="a64dfa3f2d89b220" providerId="LiveId" clId="{76A82D11-E32C-4EE4-AC85-0573DF330637}" dt="2026-09-07T19:53:53.268" v="372" actId="20577"/>
          <ac:spMkLst>
            <pc:docMk/>
            <pc:sldMk cId="2698794372" sldId="294"/>
            <ac:spMk id="3" creationId="{2ECCFDE3-662A-B909-1979-4821DCB8A20E}"/>
          </ac:spMkLst>
        </pc:spChg>
      </pc:sldChg>
      <pc:sldChg chg="modSp add mod ord">
        <pc:chgData name="Jane Lennon" userId="a64dfa3f2d89b220" providerId="LiveId" clId="{76A82D11-E32C-4EE4-AC85-0573DF330637}" dt="2026-09-09T08:49:27.361" v="898" actId="20577"/>
        <pc:sldMkLst>
          <pc:docMk/>
          <pc:sldMk cId="1890590474" sldId="295"/>
        </pc:sldMkLst>
        <pc:spChg chg="mod">
          <ac:chgData name="Jane Lennon" userId="a64dfa3f2d89b220" providerId="LiveId" clId="{76A82D11-E32C-4EE4-AC85-0573DF330637}" dt="2026-09-09T08:49:27.361" v="898" actId="20577"/>
          <ac:spMkLst>
            <pc:docMk/>
            <pc:sldMk cId="1890590474" sldId="295"/>
            <ac:spMk id="4" creationId="{0A637D9F-B714-6A44-AB78-AE0C3DEB90CA}"/>
          </ac:spMkLst>
        </pc:spChg>
      </pc:sldChg>
      <pc:sldChg chg="addSp modSp add mod ord">
        <pc:chgData name="Jane Lennon" userId="a64dfa3f2d89b220" providerId="LiveId" clId="{76A82D11-E32C-4EE4-AC85-0573DF330637}" dt="2026-09-07T20:24:32.348" v="880" actId="20577"/>
        <pc:sldMkLst>
          <pc:docMk/>
          <pc:sldMk cId="605619102" sldId="296"/>
        </pc:sldMkLst>
        <pc:spChg chg="mod">
          <ac:chgData name="Jane Lennon" userId="a64dfa3f2d89b220" providerId="LiveId" clId="{76A82D11-E32C-4EE4-AC85-0573DF330637}" dt="2026-09-07T20:24:32.348" v="880" actId="20577"/>
          <ac:spMkLst>
            <pc:docMk/>
            <pc:sldMk cId="605619102" sldId="296"/>
            <ac:spMk id="4" creationId="{FCE9C569-BABA-9182-9010-314620CDA4AB}"/>
          </ac:spMkLst>
        </pc:spChg>
        <pc:spChg chg="add mod">
          <ac:chgData name="Jane Lennon" userId="a64dfa3f2d89b220" providerId="LiveId" clId="{76A82D11-E32C-4EE4-AC85-0573DF330637}" dt="2026-09-07T20:14:39.399" v="719" actId="20577"/>
          <ac:spMkLst>
            <pc:docMk/>
            <pc:sldMk cId="605619102" sldId="296"/>
            <ac:spMk id="5" creationId="{6E5AD59D-94FB-0FD7-2DF7-1727E080A6CB}"/>
          </ac:spMkLst>
        </pc:spChg>
      </pc:sldChg>
      <pc:sldChg chg="modSp add mod ord">
        <pc:chgData name="Jane Lennon" userId="a64dfa3f2d89b220" providerId="LiveId" clId="{76A82D11-E32C-4EE4-AC85-0573DF330637}" dt="2026-09-07T20:05:33.699" v="502" actId="20577"/>
        <pc:sldMkLst>
          <pc:docMk/>
          <pc:sldMk cId="226341834" sldId="297"/>
        </pc:sldMkLst>
        <pc:spChg chg="mod">
          <ac:chgData name="Jane Lennon" userId="a64dfa3f2d89b220" providerId="LiveId" clId="{76A82D11-E32C-4EE4-AC85-0573DF330637}" dt="2026-09-07T20:05:33.699" v="502" actId="20577"/>
          <ac:spMkLst>
            <pc:docMk/>
            <pc:sldMk cId="226341834" sldId="297"/>
            <ac:spMk id="3" creationId="{ECB5D8BD-645C-F4E2-1EDB-41505318B306}"/>
          </ac:spMkLst>
        </pc:spChg>
      </pc:sldChg>
      <pc:sldChg chg="modSp add mod ord">
        <pc:chgData name="Jane Lennon" userId="a64dfa3f2d89b220" providerId="LiveId" clId="{76A82D11-E32C-4EE4-AC85-0573DF330637}" dt="2026-09-07T20:07:29.630" v="543" actId="113"/>
        <pc:sldMkLst>
          <pc:docMk/>
          <pc:sldMk cId="2964133544" sldId="298"/>
        </pc:sldMkLst>
        <pc:spChg chg="mod">
          <ac:chgData name="Jane Lennon" userId="a64dfa3f2d89b220" providerId="LiveId" clId="{76A82D11-E32C-4EE4-AC85-0573DF330637}" dt="2026-09-07T20:07:29.630" v="543" actId="113"/>
          <ac:spMkLst>
            <pc:docMk/>
            <pc:sldMk cId="2964133544" sldId="298"/>
            <ac:spMk id="3" creationId="{19513E04-A746-6C8D-8D8D-0B806F78E723}"/>
          </ac:spMkLst>
        </pc:spChg>
      </pc:sldChg>
      <pc:sldChg chg="addSp modSp add mod ord">
        <pc:chgData name="Jane Lennon" userId="a64dfa3f2d89b220" providerId="LiveId" clId="{76A82D11-E32C-4EE4-AC85-0573DF330637}" dt="2026-09-07T20:24:21" v="876" actId="1076"/>
        <pc:sldMkLst>
          <pc:docMk/>
          <pc:sldMk cId="618475528" sldId="299"/>
        </pc:sldMkLst>
        <pc:spChg chg="mod">
          <ac:chgData name="Jane Lennon" userId="a64dfa3f2d89b220" providerId="LiveId" clId="{76A82D11-E32C-4EE4-AC85-0573DF330637}" dt="2026-09-07T20:24:21" v="876" actId="1076"/>
          <ac:spMkLst>
            <pc:docMk/>
            <pc:sldMk cId="618475528" sldId="299"/>
            <ac:spMk id="2" creationId="{A5BCE72D-2591-D11C-1EFB-23DD123FBAE3}"/>
          </ac:spMkLst>
        </pc:spChg>
        <pc:spChg chg="mod">
          <ac:chgData name="Jane Lennon" userId="a64dfa3f2d89b220" providerId="LiveId" clId="{76A82D11-E32C-4EE4-AC85-0573DF330637}" dt="2026-09-07T20:24:08.846" v="875" actId="14100"/>
          <ac:spMkLst>
            <pc:docMk/>
            <pc:sldMk cId="618475528" sldId="299"/>
            <ac:spMk id="3" creationId="{1168D388-05C1-E0EF-F661-65999DDDA2D4}"/>
          </ac:spMkLst>
        </pc:spChg>
        <pc:spChg chg="add mod">
          <ac:chgData name="Jane Lennon" userId="a64dfa3f2d89b220" providerId="LiveId" clId="{76A82D11-E32C-4EE4-AC85-0573DF330637}" dt="2026-09-07T20:23:44.989" v="872" actId="1076"/>
          <ac:spMkLst>
            <pc:docMk/>
            <pc:sldMk cId="618475528" sldId="299"/>
            <ac:spMk id="5" creationId="{438252E9-6217-F221-F664-CABB6D8C7D6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5053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2065343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43E1D-EF4F-76C3-C5C3-DB9A098429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E4AEB6-8E6E-174D-B76E-250C09D5AB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14631-4866-2847-A206-21B53B10266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EBB0167-BDF3-741F-8CCE-C06B10A1B4D1}"/>
              </a:ext>
            </a:extLst>
          </p:cNvPr>
          <p:cNvSpPr>
            <a:spLocks noGrp="1"/>
          </p:cNvSpPr>
          <p:nvPr>
            <p:ph type="sldNum" sz="quarter" idx="5"/>
          </p:nvPr>
        </p:nvSpPr>
        <p:spPr/>
        <p:txBody>
          <a:bodyPr/>
          <a:lstStyle/>
          <a:p>
            <a:fld id="{C198F20F-8B8D-46B5-A21D-0148A7EEAA65}" type="slidenum">
              <a:rPr lang="en-GB" smtClean="0"/>
              <a:t>8</a:t>
            </a:fld>
            <a:endParaRPr lang="en-GB"/>
          </a:p>
        </p:txBody>
      </p:sp>
    </p:spTree>
    <p:extLst>
      <p:ext uri="{BB962C8B-B14F-4D97-AF65-F5344CB8AC3E}">
        <p14:creationId xmlns:p14="http://schemas.microsoft.com/office/powerpoint/2010/main" val="2361118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246616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9C036-D4CF-C9D3-8C05-AC28548B29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0DB96-0DFC-7CE3-AA42-068678D102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CD6F5D-1455-155E-0B24-5092B1791C1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653024C-B3B5-C505-6A6B-B5155A31206A}"/>
              </a:ext>
            </a:extLst>
          </p:cNvPr>
          <p:cNvSpPr>
            <a:spLocks noGrp="1"/>
          </p:cNvSpPr>
          <p:nvPr>
            <p:ph type="sldNum" sz="quarter" idx="5"/>
          </p:nvPr>
        </p:nvSpPr>
        <p:spPr/>
        <p:txBody>
          <a:bodyPr/>
          <a:lstStyle/>
          <a:p>
            <a:fld id="{C198F20F-8B8D-46B5-A21D-0148A7EEAA65}" type="slidenum">
              <a:rPr lang="en-GB" smtClean="0"/>
              <a:t>16</a:t>
            </a:fld>
            <a:endParaRPr lang="en-GB"/>
          </a:p>
        </p:txBody>
      </p:sp>
    </p:spTree>
    <p:extLst>
      <p:ext uri="{BB962C8B-B14F-4D97-AF65-F5344CB8AC3E}">
        <p14:creationId xmlns:p14="http://schemas.microsoft.com/office/powerpoint/2010/main" val="377937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2968427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ABC00-90C8-B2AF-BE74-09C33DC02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F265B-637F-15AF-E5C4-808CF642284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99B79A67-41E0-D61E-19D6-E2513257C3F6}"/>
              </a:ext>
            </a:extLst>
          </p:cNvPr>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4265469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5"/>
          </p:nvPr>
        </p:nvSpPr>
        <p:spPr/>
        <p:txBody>
          <a:bodyPr/>
          <a:lstStyle/>
          <a:p>
            <a:fld id="{C198F20F-8B8D-46B5-A21D-0148A7EEAA65}" type="slidenum">
              <a:rPr lang="en-GB" smtClean="0"/>
              <a:t>23</a:t>
            </a:fld>
            <a:endParaRPr lang="en-GB"/>
          </a:p>
        </p:txBody>
      </p:sp>
    </p:spTree>
    <p:extLst>
      <p:ext uri="{BB962C8B-B14F-4D97-AF65-F5344CB8AC3E}">
        <p14:creationId xmlns:p14="http://schemas.microsoft.com/office/powerpoint/2010/main" val="4178996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D1223-DA18-2BCB-45B5-7B149FD25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A7A235-9729-B0F6-66B7-79FFDF7F05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9F9A1A70-5822-C6D6-5DF8-C68FE3ABC5FF}"/>
              </a:ext>
            </a:extLst>
          </p:cNvPr>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54565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A7B87-5CA9-0491-DC76-4294C5DED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E68FEE-5F2C-BB69-F043-C2C23A7591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06A98-E8E7-0C3B-2015-4F9AD1A5A3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9794B82-14BA-001F-C7AD-D6117EE05294}"/>
              </a:ext>
            </a:extLst>
          </p:cNvPr>
          <p:cNvSpPr>
            <a:spLocks noGrp="1"/>
          </p:cNvSpPr>
          <p:nvPr>
            <p:ph type="sldNum" sz="quarter" idx="5"/>
          </p:nvPr>
        </p:nvSpPr>
        <p:spPr/>
        <p:txBody>
          <a:bodyPr/>
          <a:lstStyle/>
          <a:p>
            <a:fld id="{C198F20F-8B8D-46B5-A21D-0148A7EEAA65}" type="slidenum">
              <a:rPr lang="en-GB" smtClean="0"/>
              <a:t>30</a:t>
            </a:fld>
            <a:endParaRPr lang="en-GB"/>
          </a:p>
        </p:txBody>
      </p:sp>
    </p:spTree>
    <p:extLst>
      <p:ext uri="{BB962C8B-B14F-4D97-AF65-F5344CB8AC3E}">
        <p14:creationId xmlns:p14="http://schemas.microsoft.com/office/powerpoint/2010/main" val="3053122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4C6FB-4239-9DAE-E8F7-A458DE8B7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DF1EC-B7CC-E990-F145-2A888F2D2F31}"/>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91F91CC-D3BC-6FC0-624E-56974B5F21BC}"/>
              </a:ext>
            </a:extLst>
          </p:cNvPr>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708062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152C2-183B-0DE6-7158-C63DBEBF742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DC3A30F-9326-FF10-30FD-723B5FA2B9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E8632F24-A71D-5267-3FF8-AA592941F363}"/>
              </a:ext>
            </a:extLst>
          </p:cNvPr>
          <p:cNvSpPr>
            <a:spLocks noGrp="1"/>
          </p:cNvSpPr>
          <p:nvPr>
            <p:ph type="dt" sz="half" idx="10"/>
          </p:nvPr>
        </p:nvSpPr>
        <p:spPr/>
        <p:txBody>
          <a:bodyPr/>
          <a:lstStyle/>
          <a:p>
            <a:fld id="{685A67D1-255A-4D22-AA64-F43D5EA39E9D}" type="datetimeFigureOut">
              <a:rPr lang="en-GB" smtClean="0"/>
              <a:t>09/09/2026</a:t>
            </a:fld>
            <a:endParaRPr lang="en-GB"/>
          </a:p>
        </p:txBody>
      </p:sp>
      <p:sp>
        <p:nvSpPr>
          <p:cNvPr id="5" name="Footer Placeholder 4">
            <a:extLst>
              <a:ext uri="{FF2B5EF4-FFF2-40B4-BE49-F238E27FC236}">
                <a16:creationId xmlns:a16="http://schemas.microsoft.com/office/drawing/2014/main" id="{DCB451F4-AF95-2E12-B0ED-660BF33ED2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B49B60-A073-E023-1510-407C6B6823BC}"/>
              </a:ext>
            </a:extLst>
          </p:cNvPr>
          <p:cNvSpPr>
            <a:spLocks noGrp="1"/>
          </p:cNvSpPr>
          <p:nvPr>
            <p:ph type="sldNum" sz="quarter" idx="12"/>
          </p:nvPr>
        </p:nvSpPr>
        <p:spPr/>
        <p:txBody>
          <a:bodyPr/>
          <a:lstStyle/>
          <a:p>
            <a:fld id="{7570FE28-E292-4B87-BFF6-C340338A8C35}" type="slidenum">
              <a:rPr lang="en-GB" smtClean="0"/>
              <a:t>‹#›</a:t>
            </a:fld>
            <a:endParaRPr lang="en-GB"/>
          </a:p>
        </p:txBody>
      </p:sp>
    </p:spTree>
    <p:extLst>
      <p:ext uri="{BB962C8B-B14F-4D97-AF65-F5344CB8AC3E}">
        <p14:creationId xmlns:p14="http://schemas.microsoft.com/office/powerpoint/2010/main" val="1443016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62FD0-34D8-6C32-4B83-5B47848DE37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4AD3268-7B85-9D7C-F192-AB1F6436E60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528F5B0-4E99-AC8D-6D24-FF7DEEBE0D1A}"/>
              </a:ext>
            </a:extLst>
          </p:cNvPr>
          <p:cNvSpPr>
            <a:spLocks noGrp="1"/>
          </p:cNvSpPr>
          <p:nvPr>
            <p:ph type="dt" sz="half" idx="10"/>
          </p:nvPr>
        </p:nvSpPr>
        <p:spPr/>
        <p:txBody>
          <a:bodyPr/>
          <a:lstStyle/>
          <a:p>
            <a:fld id="{685A67D1-255A-4D22-AA64-F43D5EA39E9D}" type="datetimeFigureOut">
              <a:rPr lang="en-GB" smtClean="0"/>
              <a:t>09/09/2026</a:t>
            </a:fld>
            <a:endParaRPr lang="en-GB"/>
          </a:p>
        </p:txBody>
      </p:sp>
      <p:sp>
        <p:nvSpPr>
          <p:cNvPr id="5" name="Footer Placeholder 4">
            <a:extLst>
              <a:ext uri="{FF2B5EF4-FFF2-40B4-BE49-F238E27FC236}">
                <a16:creationId xmlns:a16="http://schemas.microsoft.com/office/drawing/2014/main" id="{6FBA66E0-6260-AEDA-DEF1-14D21E30BB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AD90CD-43B6-3A68-470D-4C6480F77ACA}"/>
              </a:ext>
            </a:extLst>
          </p:cNvPr>
          <p:cNvSpPr>
            <a:spLocks noGrp="1"/>
          </p:cNvSpPr>
          <p:nvPr>
            <p:ph type="sldNum" sz="quarter" idx="12"/>
          </p:nvPr>
        </p:nvSpPr>
        <p:spPr/>
        <p:txBody>
          <a:bodyPr/>
          <a:lstStyle/>
          <a:p>
            <a:fld id="{7570FE28-E292-4B87-BFF6-C340338A8C35}" type="slidenum">
              <a:rPr lang="en-GB" smtClean="0"/>
              <a:t>‹#›</a:t>
            </a:fld>
            <a:endParaRPr lang="en-GB"/>
          </a:p>
        </p:txBody>
      </p:sp>
    </p:spTree>
    <p:extLst>
      <p:ext uri="{BB962C8B-B14F-4D97-AF65-F5344CB8AC3E}">
        <p14:creationId xmlns:p14="http://schemas.microsoft.com/office/powerpoint/2010/main" val="1827549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F71EB-F568-2CAB-C5C7-DC03AE6889E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A128E99-E272-C2B1-AD52-BD52E9388AF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B51178E-C89A-E980-C709-DEBB5DCBC443}"/>
              </a:ext>
            </a:extLst>
          </p:cNvPr>
          <p:cNvSpPr>
            <a:spLocks noGrp="1"/>
          </p:cNvSpPr>
          <p:nvPr>
            <p:ph type="dt" sz="half" idx="10"/>
          </p:nvPr>
        </p:nvSpPr>
        <p:spPr/>
        <p:txBody>
          <a:bodyPr/>
          <a:lstStyle/>
          <a:p>
            <a:fld id="{685A67D1-255A-4D22-AA64-F43D5EA39E9D}" type="datetimeFigureOut">
              <a:rPr lang="en-GB" smtClean="0"/>
              <a:t>09/09/2026</a:t>
            </a:fld>
            <a:endParaRPr lang="en-GB"/>
          </a:p>
        </p:txBody>
      </p:sp>
      <p:sp>
        <p:nvSpPr>
          <p:cNvPr id="5" name="Footer Placeholder 4">
            <a:extLst>
              <a:ext uri="{FF2B5EF4-FFF2-40B4-BE49-F238E27FC236}">
                <a16:creationId xmlns:a16="http://schemas.microsoft.com/office/drawing/2014/main" id="{4FD65030-A44E-68FD-5198-4E71F12F3A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D3EF83-6A70-0703-C5E9-C010906D3FDE}"/>
              </a:ext>
            </a:extLst>
          </p:cNvPr>
          <p:cNvSpPr>
            <a:spLocks noGrp="1"/>
          </p:cNvSpPr>
          <p:nvPr>
            <p:ph type="sldNum" sz="quarter" idx="12"/>
          </p:nvPr>
        </p:nvSpPr>
        <p:spPr/>
        <p:txBody>
          <a:bodyPr/>
          <a:lstStyle/>
          <a:p>
            <a:fld id="{7570FE28-E292-4B87-BFF6-C340338A8C35}" type="slidenum">
              <a:rPr lang="en-GB" smtClean="0"/>
              <a:t>‹#›</a:t>
            </a:fld>
            <a:endParaRPr lang="en-GB"/>
          </a:p>
        </p:txBody>
      </p:sp>
    </p:spTree>
    <p:extLst>
      <p:ext uri="{BB962C8B-B14F-4D97-AF65-F5344CB8AC3E}">
        <p14:creationId xmlns:p14="http://schemas.microsoft.com/office/powerpoint/2010/main" val="3533145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CD06E-08A4-6783-88DF-EB5BEA631E1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7B9CAB5-297B-FB3C-B2C2-68712C04001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5328F4F9-7B67-E63A-5FB6-855B39BACC0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1040D9B-DBB5-2338-0885-332C0A7D1339}"/>
              </a:ext>
            </a:extLst>
          </p:cNvPr>
          <p:cNvSpPr>
            <a:spLocks noGrp="1"/>
          </p:cNvSpPr>
          <p:nvPr>
            <p:ph type="dt" sz="half" idx="10"/>
          </p:nvPr>
        </p:nvSpPr>
        <p:spPr/>
        <p:txBody>
          <a:bodyPr/>
          <a:lstStyle/>
          <a:p>
            <a:fld id="{685A67D1-255A-4D22-AA64-F43D5EA39E9D}" type="datetimeFigureOut">
              <a:rPr lang="en-GB" smtClean="0"/>
              <a:t>09/09/2026</a:t>
            </a:fld>
            <a:endParaRPr lang="en-GB"/>
          </a:p>
        </p:txBody>
      </p:sp>
      <p:sp>
        <p:nvSpPr>
          <p:cNvPr id="6" name="Footer Placeholder 5">
            <a:extLst>
              <a:ext uri="{FF2B5EF4-FFF2-40B4-BE49-F238E27FC236}">
                <a16:creationId xmlns:a16="http://schemas.microsoft.com/office/drawing/2014/main" id="{3F0A1EF9-EF3C-7FAC-5190-9EF95B352C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923C94-5793-0F9C-2C6A-1715A446D753}"/>
              </a:ext>
            </a:extLst>
          </p:cNvPr>
          <p:cNvSpPr>
            <a:spLocks noGrp="1"/>
          </p:cNvSpPr>
          <p:nvPr>
            <p:ph type="sldNum" sz="quarter" idx="12"/>
          </p:nvPr>
        </p:nvSpPr>
        <p:spPr/>
        <p:txBody>
          <a:bodyPr/>
          <a:lstStyle/>
          <a:p>
            <a:fld id="{7570FE28-E292-4B87-BFF6-C340338A8C35}" type="slidenum">
              <a:rPr lang="en-GB" smtClean="0"/>
              <a:t>‹#›</a:t>
            </a:fld>
            <a:endParaRPr lang="en-GB"/>
          </a:p>
        </p:txBody>
      </p:sp>
    </p:spTree>
    <p:extLst>
      <p:ext uri="{BB962C8B-B14F-4D97-AF65-F5344CB8AC3E}">
        <p14:creationId xmlns:p14="http://schemas.microsoft.com/office/powerpoint/2010/main" val="3342710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907FC-2904-16F5-070B-E3512D48A4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87A7EDB-1E09-7C91-D3BA-AD30B83A9A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192FB43-09B6-21C7-B795-2B7626F6B58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0C28D6F-30D7-4805-3F09-2F48C84E7D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3F948C4-ADDE-EA91-F1B4-5AF3EC56BEC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D8485B0-55ED-5ACC-D9A2-582257159E2E}"/>
              </a:ext>
            </a:extLst>
          </p:cNvPr>
          <p:cNvSpPr>
            <a:spLocks noGrp="1"/>
          </p:cNvSpPr>
          <p:nvPr>
            <p:ph type="dt" sz="half" idx="10"/>
          </p:nvPr>
        </p:nvSpPr>
        <p:spPr/>
        <p:txBody>
          <a:bodyPr/>
          <a:lstStyle/>
          <a:p>
            <a:fld id="{685A67D1-255A-4D22-AA64-F43D5EA39E9D}" type="datetimeFigureOut">
              <a:rPr lang="en-GB" smtClean="0"/>
              <a:t>09/09/2026</a:t>
            </a:fld>
            <a:endParaRPr lang="en-GB"/>
          </a:p>
        </p:txBody>
      </p:sp>
      <p:sp>
        <p:nvSpPr>
          <p:cNvPr id="8" name="Footer Placeholder 7">
            <a:extLst>
              <a:ext uri="{FF2B5EF4-FFF2-40B4-BE49-F238E27FC236}">
                <a16:creationId xmlns:a16="http://schemas.microsoft.com/office/drawing/2014/main" id="{8AA383D3-06C1-25EA-7B33-F70992B0DC5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4523D72-565B-7912-D9FD-09F516ADA0EF}"/>
              </a:ext>
            </a:extLst>
          </p:cNvPr>
          <p:cNvSpPr>
            <a:spLocks noGrp="1"/>
          </p:cNvSpPr>
          <p:nvPr>
            <p:ph type="sldNum" sz="quarter" idx="12"/>
          </p:nvPr>
        </p:nvSpPr>
        <p:spPr/>
        <p:txBody>
          <a:bodyPr/>
          <a:lstStyle/>
          <a:p>
            <a:fld id="{7570FE28-E292-4B87-BFF6-C340338A8C35}" type="slidenum">
              <a:rPr lang="en-GB" smtClean="0"/>
              <a:t>‹#›</a:t>
            </a:fld>
            <a:endParaRPr lang="en-GB"/>
          </a:p>
        </p:txBody>
      </p:sp>
    </p:spTree>
    <p:extLst>
      <p:ext uri="{BB962C8B-B14F-4D97-AF65-F5344CB8AC3E}">
        <p14:creationId xmlns:p14="http://schemas.microsoft.com/office/powerpoint/2010/main" val="561450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CC555-9F8A-D385-CDF2-17047879B97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562D59B-FAF8-E838-FBCC-D1F28511B04D}"/>
              </a:ext>
            </a:extLst>
          </p:cNvPr>
          <p:cNvSpPr>
            <a:spLocks noGrp="1"/>
          </p:cNvSpPr>
          <p:nvPr>
            <p:ph type="dt" sz="half" idx="10"/>
          </p:nvPr>
        </p:nvSpPr>
        <p:spPr/>
        <p:txBody>
          <a:bodyPr/>
          <a:lstStyle/>
          <a:p>
            <a:fld id="{685A67D1-255A-4D22-AA64-F43D5EA39E9D}" type="datetimeFigureOut">
              <a:rPr lang="en-GB" smtClean="0"/>
              <a:t>09/09/2026</a:t>
            </a:fld>
            <a:endParaRPr lang="en-GB"/>
          </a:p>
        </p:txBody>
      </p:sp>
      <p:sp>
        <p:nvSpPr>
          <p:cNvPr id="4" name="Footer Placeholder 3">
            <a:extLst>
              <a:ext uri="{FF2B5EF4-FFF2-40B4-BE49-F238E27FC236}">
                <a16:creationId xmlns:a16="http://schemas.microsoft.com/office/drawing/2014/main" id="{A2785431-76D4-D1A7-9F4E-D419828ECC6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4CB4CC8-B4F1-EDDC-961C-A22D492D9F5C}"/>
              </a:ext>
            </a:extLst>
          </p:cNvPr>
          <p:cNvSpPr>
            <a:spLocks noGrp="1"/>
          </p:cNvSpPr>
          <p:nvPr>
            <p:ph type="sldNum" sz="quarter" idx="12"/>
          </p:nvPr>
        </p:nvSpPr>
        <p:spPr/>
        <p:txBody>
          <a:bodyPr/>
          <a:lstStyle/>
          <a:p>
            <a:fld id="{7570FE28-E292-4B87-BFF6-C340338A8C35}" type="slidenum">
              <a:rPr lang="en-GB" smtClean="0"/>
              <a:t>‹#›</a:t>
            </a:fld>
            <a:endParaRPr lang="en-GB"/>
          </a:p>
        </p:txBody>
      </p:sp>
    </p:spTree>
    <p:extLst>
      <p:ext uri="{BB962C8B-B14F-4D97-AF65-F5344CB8AC3E}">
        <p14:creationId xmlns:p14="http://schemas.microsoft.com/office/powerpoint/2010/main" val="151357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05E206-39A6-D47C-8E8B-B3A541378669}"/>
              </a:ext>
            </a:extLst>
          </p:cNvPr>
          <p:cNvSpPr>
            <a:spLocks noGrp="1"/>
          </p:cNvSpPr>
          <p:nvPr>
            <p:ph type="dt" sz="half" idx="10"/>
          </p:nvPr>
        </p:nvSpPr>
        <p:spPr/>
        <p:txBody>
          <a:bodyPr/>
          <a:lstStyle/>
          <a:p>
            <a:fld id="{685A67D1-255A-4D22-AA64-F43D5EA39E9D}" type="datetimeFigureOut">
              <a:rPr lang="en-GB" smtClean="0"/>
              <a:t>09/09/2026</a:t>
            </a:fld>
            <a:endParaRPr lang="en-GB"/>
          </a:p>
        </p:txBody>
      </p:sp>
      <p:sp>
        <p:nvSpPr>
          <p:cNvPr id="3" name="Footer Placeholder 2">
            <a:extLst>
              <a:ext uri="{FF2B5EF4-FFF2-40B4-BE49-F238E27FC236}">
                <a16:creationId xmlns:a16="http://schemas.microsoft.com/office/drawing/2014/main" id="{BBF479CA-8566-A8DB-5988-9272A8EF7D4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CB6FBB7-C00D-C868-A574-5DD218194002}"/>
              </a:ext>
            </a:extLst>
          </p:cNvPr>
          <p:cNvSpPr>
            <a:spLocks noGrp="1"/>
          </p:cNvSpPr>
          <p:nvPr>
            <p:ph type="sldNum" sz="quarter" idx="12"/>
          </p:nvPr>
        </p:nvSpPr>
        <p:spPr/>
        <p:txBody>
          <a:bodyPr/>
          <a:lstStyle/>
          <a:p>
            <a:fld id="{7570FE28-E292-4B87-BFF6-C340338A8C35}" type="slidenum">
              <a:rPr lang="en-GB" smtClean="0"/>
              <a:t>‹#›</a:t>
            </a:fld>
            <a:endParaRPr lang="en-GB"/>
          </a:p>
        </p:txBody>
      </p:sp>
    </p:spTree>
    <p:extLst>
      <p:ext uri="{BB962C8B-B14F-4D97-AF65-F5344CB8AC3E}">
        <p14:creationId xmlns:p14="http://schemas.microsoft.com/office/powerpoint/2010/main" val="1222963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B1BDF-4965-B7DC-B282-DCB85DC46DB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FE3EBE91-06AA-98E1-0625-432F91E391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85A72F7-A318-D893-561E-5D8DC1AA0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AFE7A0-46E2-9156-28B5-48B8BBE33880}"/>
              </a:ext>
            </a:extLst>
          </p:cNvPr>
          <p:cNvSpPr>
            <a:spLocks noGrp="1"/>
          </p:cNvSpPr>
          <p:nvPr>
            <p:ph type="dt" sz="half" idx="10"/>
          </p:nvPr>
        </p:nvSpPr>
        <p:spPr/>
        <p:txBody>
          <a:bodyPr/>
          <a:lstStyle/>
          <a:p>
            <a:fld id="{685A67D1-255A-4D22-AA64-F43D5EA39E9D}" type="datetimeFigureOut">
              <a:rPr lang="en-GB" smtClean="0"/>
              <a:t>09/09/2026</a:t>
            </a:fld>
            <a:endParaRPr lang="en-GB"/>
          </a:p>
        </p:txBody>
      </p:sp>
      <p:sp>
        <p:nvSpPr>
          <p:cNvPr id="6" name="Footer Placeholder 5">
            <a:extLst>
              <a:ext uri="{FF2B5EF4-FFF2-40B4-BE49-F238E27FC236}">
                <a16:creationId xmlns:a16="http://schemas.microsoft.com/office/drawing/2014/main" id="{A68222A2-6BEA-965B-A97F-A32CE4530F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D02271-793D-E7FA-5418-DA580616F788}"/>
              </a:ext>
            </a:extLst>
          </p:cNvPr>
          <p:cNvSpPr>
            <a:spLocks noGrp="1"/>
          </p:cNvSpPr>
          <p:nvPr>
            <p:ph type="sldNum" sz="quarter" idx="12"/>
          </p:nvPr>
        </p:nvSpPr>
        <p:spPr/>
        <p:txBody>
          <a:bodyPr/>
          <a:lstStyle/>
          <a:p>
            <a:fld id="{7570FE28-E292-4B87-BFF6-C340338A8C35}" type="slidenum">
              <a:rPr lang="en-GB" smtClean="0"/>
              <a:t>‹#›</a:t>
            </a:fld>
            <a:endParaRPr lang="en-GB"/>
          </a:p>
        </p:txBody>
      </p:sp>
    </p:spTree>
    <p:extLst>
      <p:ext uri="{BB962C8B-B14F-4D97-AF65-F5344CB8AC3E}">
        <p14:creationId xmlns:p14="http://schemas.microsoft.com/office/powerpoint/2010/main" val="3803146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E87D3-A484-93CA-0BF1-EA2496F3AA0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9965105-A09C-A3BB-8CFE-1D51FEF25C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DB9AABA-957B-9461-B2E8-0239DC79C2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C65A587-7D03-2C3F-208A-184C0A495F1D}"/>
              </a:ext>
            </a:extLst>
          </p:cNvPr>
          <p:cNvSpPr>
            <a:spLocks noGrp="1"/>
          </p:cNvSpPr>
          <p:nvPr>
            <p:ph type="dt" sz="half" idx="10"/>
          </p:nvPr>
        </p:nvSpPr>
        <p:spPr/>
        <p:txBody>
          <a:bodyPr/>
          <a:lstStyle/>
          <a:p>
            <a:fld id="{685A67D1-255A-4D22-AA64-F43D5EA39E9D}" type="datetimeFigureOut">
              <a:rPr lang="en-GB" smtClean="0"/>
              <a:t>09/09/2026</a:t>
            </a:fld>
            <a:endParaRPr lang="en-GB"/>
          </a:p>
        </p:txBody>
      </p:sp>
      <p:sp>
        <p:nvSpPr>
          <p:cNvPr id="6" name="Footer Placeholder 5">
            <a:extLst>
              <a:ext uri="{FF2B5EF4-FFF2-40B4-BE49-F238E27FC236}">
                <a16:creationId xmlns:a16="http://schemas.microsoft.com/office/drawing/2014/main" id="{0EB3C77D-FB42-4092-ADE4-8575B0A91F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FB2286-57E6-3D9A-9635-C5152CAFC6F3}"/>
              </a:ext>
            </a:extLst>
          </p:cNvPr>
          <p:cNvSpPr>
            <a:spLocks noGrp="1"/>
          </p:cNvSpPr>
          <p:nvPr>
            <p:ph type="sldNum" sz="quarter" idx="12"/>
          </p:nvPr>
        </p:nvSpPr>
        <p:spPr/>
        <p:txBody>
          <a:bodyPr/>
          <a:lstStyle/>
          <a:p>
            <a:fld id="{7570FE28-E292-4B87-BFF6-C340338A8C35}" type="slidenum">
              <a:rPr lang="en-GB" smtClean="0"/>
              <a:t>‹#›</a:t>
            </a:fld>
            <a:endParaRPr lang="en-GB"/>
          </a:p>
        </p:txBody>
      </p:sp>
    </p:spTree>
    <p:extLst>
      <p:ext uri="{BB962C8B-B14F-4D97-AF65-F5344CB8AC3E}">
        <p14:creationId xmlns:p14="http://schemas.microsoft.com/office/powerpoint/2010/main" val="469827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60DE5-E86C-3EDB-ABFB-6EC09EEC340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714D092-B437-8D5C-72A2-14EFCC6DC2D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88D4A8C-43AD-0C5E-EB5F-36B44D256207}"/>
              </a:ext>
            </a:extLst>
          </p:cNvPr>
          <p:cNvSpPr>
            <a:spLocks noGrp="1"/>
          </p:cNvSpPr>
          <p:nvPr>
            <p:ph type="dt" sz="half" idx="10"/>
          </p:nvPr>
        </p:nvSpPr>
        <p:spPr/>
        <p:txBody>
          <a:bodyPr/>
          <a:lstStyle/>
          <a:p>
            <a:fld id="{685A67D1-255A-4D22-AA64-F43D5EA39E9D}" type="datetimeFigureOut">
              <a:rPr lang="en-GB" smtClean="0"/>
              <a:t>09/09/2026</a:t>
            </a:fld>
            <a:endParaRPr lang="en-GB"/>
          </a:p>
        </p:txBody>
      </p:sp>
      <p:sp>
        <p:nvSpPr>
          <p:cNvPr id="5" name="Footer Placeholder 4">
            <a:extLst>
              <a:ext uri="{FF2B5EF4-FFF2-40B4-BE49-F238E27FC236}">
                <a16:creationId xmlns:a16="http://schemas.microsoft.com/office/drawing/2014/main" id="{4DFE9756-364B-1A9A-B3FA-38F6F7C2B8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DD69A5-06DF-ED20-6655-4A79B10B30AC}"/>
              </a:ext>
            </a:extLst>
          </p:cNvPr>
          <p:cNvSpPr>
            <a:spLocks noGrp="1"/>
          </p:cNvSpPr>
          <p:nvPr>
            <p:ph type="sldNum" sz="quarter" idx="12"/>
          </p:nvPr>
        </p:nvSpPr>
        <p:spPr/>
        <p:txBody>
          <a:bodyPr/>
          <a:lstStyle/>
          <a:p>
            <a:fld id="{7570FE28-E292-4B87-BFF6-C340338A8C35}" type="slidenum">
              <a:rPr lang="en-GB" smtClean="0"/>
              <a:t>‹#›</a:t>
            </a:fld>
            <a:endParaRPr lang="en-GB"/>
          </a:p>
        </p:txBody>
      </p:sp>
    </p:spTree>
    <p:extLst>
      <p:ext uri="{BB962C8B-B14F-4D97-AF65-F5344CB8AC3E}">
        <p14:creationId xmlns:p14="http://schemas.microsoft.com/office/powerpoint/2010/main" val="4155148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B29072-8D94-54B8-EA8E-3F0281C67448}"/>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DC298E6-7B57-EAF7-1C40-655071AE99B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B72A7B3-2727-254D-7714-48EF492EDC73}"/>
              </a:ext>
            </a:extLst>
          </p:cNvPr>
          <p:cNvSpPr>
            <a:spLocks noGrp="1"/>
          </p:cNvSpPr>
          <p:nvPr>
            <p:ph type="dt" sz="half" idx="10"/>
          </p:nvPr>
        </p:nvSpPr>
        <p:spPr/>
        <p:txBody>
          <a:bodyPr/>
          <a:lstStyle/>
          <a:p>
            <a:fld id="{685A67D1-255A-4D22-AA64-F43D5EA39E9D}" type="datetimeFigureOut">
              <a:rPr lang="en-GB" smtClean="0"/>
              <a:t>09/09/2026</a:t>
            </a:fld>
            <a:endParaRPr lang="en-GB"/>
          </a:p>
        </p:txBody>
      </p:sp>
      <p:sp>
        <p:nvSpPr>
          <p:cNvPr id="5" name="Footer Placeholder 4">
            <a:extLst>
              <a:ext uri="{FF2B5EF4-FFF2-40B4-BE49-F238E27FC236}">
                <a16:creationId xmlns:a16="http://schemas.microsoft.com/office/drawing/2014/main" id="{E837FCDE-9247-5429-B83D-C3287CC57A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3C6BA3-5785-4C2E-0AAE-EED1EDC9250C}"/>
              </a:ext>
            </a:extLst>
          </p:cNvPr>
          <p:cNvSpPr>
            <a:spLocks noGrp="1"/>
          </p:cNvSpPr>
          <p:nvPr>
            <p:ph type="sldNum" sz="quarter" idx="12"/>
          </p:nvPr>
        </p:nvSpPr>
        <p:spPr/>
        <p:txBody>
          <a:bodyPr/>
          <a:lstStyle/>
          <a:p>
            <a:fld id="{7570FE28-E292-4B87-BFF6-C340338A8C35}" type="slidenum">
              <a:rPr lang="en-GB" smtClean="0"/>
              <a:t>‹#›</a:t>
            </a:fld>
            <a:endParaRPr lang="en-GB"/>
          </a:p>
        </p:txBody>
      </p:sp>
    </p:spTree>
    <p:extLst>
      <p:ext uri="{BB962C8B-B14F-4D97-AF65-F5344CB8AC3E}">
        <p14:creationId xmlns:p14="http://schemas.microsoft.com/office/powerpoint/2010/main" val="146096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6D1127-C075-372B-BD80-5E4440F863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5C0B519-955C-DDF0-C938-CB5D4D91B1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3DA00AD-AC40-658B-3F28-04530D8E2F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85A67D1-255A-4D22-AA64-F43D5EA39E9D}" type="datetimeFigureOut">
              <a:rPr lang="en-GB" smtClean="0"/>
              <a:t>09/09/2026</a:t>
            </a:fld>
            <a:endParaRPr lang="en-GB"/>
          </a:p>
        </p:txBody>
      </p:sp>
      <p:sp>
        <p:nvSpPr>
          <p:cNvPr id="5" name="Footer Placeholder 4">
            <a:extLst>
              <a:ext uri="{FF2B5EF4-FFF2-40B4-BE49-F238E27FC236}">
                <a16:creationId xmlns:a16="http://schemas.microsoft.com/office/drawing/2014/main" id="{A7E2EF63-09F8-EB03-C8E1-0BBCF5449B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1DCB426-B6BB-94D2-405D-A748D351C9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570FE28-E292-4B87-BFF6-C340338A8C35}" type="slidenum">
              <a:rPr lang="en-GB" smtClean="0"/>
              <a:t>‹#›</a:t>
            </a:fld>
            <a:endParaRPr lang="en-GB"/>
          </a:p>
        </p:txBody>
      </p:sp>
    </p:spTree>
    <p:extLst>
      <p:ext uri="{BB962C8B-B14F-4D97-AF65-F5344CB8AC3E}">
        <p14:creationId xmlns:p14="http://schemas.microsoft.com/office/powerpoint/2010/main" val="3157875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liturgyoffice.org.uk/Resources/Scripture/GoS.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gbr01.safelinks.protection.outlook.com/?url=https%3A%2F%2Fwww.stpauls.co.uk%2Flight-of-world-by-william-holman-hunt&amp;data=05%7C02%7Cwilliam.mcfadden%40gallowaydiocese.org.uk%7Cc8dbcb17032744a2796b08defc2b90b0%7C3458d9748e5a40c580dd47af25d97699%7C0%7C0%7C639225461201590290%7CUnknown%7CTWFpbGZsb3d8eyJFbXB0eU1hcGkiOnRydWUsIlYiOiIwLjAuMDAwMCIsIlAiOiJXaW4zMiIsIkFOIjoiTWFpbCIsIldUIjoyfQ%3D%3D%7C0%7C%7C%7C&amp;sdata=AO0DqS7078m1IPs847vNXOxds63%2F9nbZ9ITQuxyVEJU%3D&amp;reserved=0"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liturgyoffice.org.uk/Resources/Scripture/GoS.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wga.hu/html_m/r/rembrand/15oldtes/06oldtes.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youtube.com/watch?v=9GpuYfuaM2Y"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liturgyoffice.org.uk/Resources/Scripture/GoS.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bing.com/videos/riverview/relatedvideo?q=you+tube+music+on+the+nature+of+daylight+by+max+richter&amp;mid=568CA49F53D874916BA7568CA49F53D874916BA7&amp;churl=https://www.youtube.com/channel/UCOQ_j8Qg4-p0lGKBpXYENbg&amp;FORM=VIR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en.wikipedia.org/wiki/Christ_Child_(sculptur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liturgyoffice.org.uk/Resources/Scripture/GoS.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en.wikipedia.org/wiki/Supper_at_Emmaus_(Caravaggio,_Londo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EF4D46-D878-C65E-BEB2-5414918FE26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760E67-77F3-BC36-8603-3F2469E009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F0AFEF-E6C9-1463-6490-18B072BB43F9}"/>
              </a:ext>
            </a:extLst>
          </p:cNvPr>
          <p:cNvSpPr>
            <a:spLocks noGrp="1"/>
          </p:cNvSpPr>
          <p:nvPr>
            <p:ph type="ctrTitle"/>
          </p:nvPr>
        </p:nvSpPr>
        <p:spPr>
          <a:xfrm>
            <a:off x="838200" y="1122362"/>
            <a:ext cx="6281928" cy="4135437"/>
          </a:xfrm>
        </p:spPr>
        <p:txBody>
          <a:bodyPr>
            <a:normAutofit/>
          </a:bodyPr>
          <a:lstStyle/>
          <a:p>
            <a:pPr algn="l"/>
            <a:r>
              <a:rPr lang="en-GB" sz="6600"/>
              <a:t>The Gift of Scripture</a:t>
            </a:r>
          </a:p>
        </p:txBody>
      </p:sp>
      <p:sp>
        <p:nvSpPr>
          <p:cNvPr id="10" name="Rectangle 9">
            <a:extLst>
              <a:ext uri="{FF2B5EF4-FFF2-40B4-BE49-F238E27FC236}">
                <a16:creationId xmlns:a16="http://schemas.microsoft.com/office/drawing/2014/main" id="{9F01FEC9-ABD9-E692-14BB-D8E8E55C19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6139" y="1031284"/>
            <a:ext cx="3647661" cy="4436126"/>
          </a:xfrm>
          <a:custGeom>
            <a:avLst/>
            <a:gdLst>
              <a:gd name="csX0" fmla="*/ 0 w 3647661"/>
              <a:gd name="csY0" fmla="*/ 0 h 4436126"/>
              <a:gd name="csX1" fmla="*/ 498514 w 3647661"/>
              <a:gd name="csY1" fmla="*/ 0 h 4436126"/>
              <a:gd name="csX2" fmla="*/ 1069981 w 3647661"/>
              <a:gd name="csY2" fmla="*/ 0 h 4436126"/>
              <a:gd name="csX3" fmla="*/ 1714401 w 3647661"/>
              <a:gd name="csY3" fmla="*/ 0 h 4436126"/>
              <a:gd name="csX4" fmla="*/ 2285868 w 3647661"/>
              <a:gd name="csY4" fmla="*/ 0 h 4436126"/>
              <a:gd name="csX5" fmla="*/ 2784381 w 3647661"/>
              <a:gd name="csY5" fmla="*/ 0 h 4436126"/>
              <a:gd name="csX6" fmla="*/ 3647661 w 3647661"/>
              <a:gd name="csY6" fmla="*/ 0 h 4436126"/>
              <a:gd name="csX7" fmla="*/ 3647661 w 3647661"/>
              <a:gd name="csY7" fmla="*/ 633732 h 4436126"/>
              <a:gd name="csX8" fmla="*/ 3647661 w 3647661"/>
              <a:gd name="csY8" fmla="*/ 1267465 h 4436126"/>
              <a:gd name="csX9" fmla="*/ 3647661 w 3647661"/>
              <a:gd name="csY9" fmla="*/ 1768113 h 4436126"/>
              <a:gd name="csX10" fmla="*/ 3647661 w 3647661"/>
              <a:gd name="csY10" fmla="*/ 2446207 h 4436126"/>
              <a:gd name="csX11" fmla="*/ 3647661 w 3647661"/>
              <a:gd name="csY11" fmla="*/ 2946855 h 4436126"/>
              <a:gd name="csX12" fmla="*/ 3647661 w 3647661"/>
              <a:gd name="csY12" fmla="*/ 3580587 h 4436126"/>
              <a:gd name="csX13" fmla="*/ 3647661 w 3647661"/>
              <a:gd name="csY13" fmla="*/ 4436126 h 4436126"/>
              <a:gd name="csX14" fmla="*/ 3039718 w 3647661"/>
              <a:gd name="csY14" fmla="*/ 4436126 h 4436126"/>
              <a:gd name="csX15" fmla="*/ 2431774 w 3647661"/>
              <a:gd name="csY15" fmla="*/ 4436126 h 4436126"/>
              <a:gd name="csX16" fmla="*/ 1823831 w 3647661"/>
              <a:gd name="csY16" fmla="*/ 4436126 h 4436126"/>
              <a:gd name="csX17" fmla="*/ 1288840 w 3647661"/>
              <a:gd name="csY17" fmla="*/ 4436126 h 4436126"/>
              <a:gd name="csX18" fmla="*/ 607943 w 3647661"/>
              <a:gd name="csY18" fmla="*/ 4436126 h 4436126"/>
              <a:gd name="csX19" fmla="*/ 0 w 3647661"/>
              <a:gd name="csY19" fmla="*/ 4436126 h 4436126"/>
              <a:gd name="csX20" fmla="*/ 0 w 3647661"/>
              <a:gd name="csY20" fmla="*/ 3758032 h 4436126"/>
              <a:gd name="csX21" fmla="*/ 0 w 3647661"/>
              <a:gd name="csY21" fmla="*/ 3035578 h 4436126"/>
              <a:gd name="csX22" fmla="*/ 0 w 3647661"/>
              <a:gd name="csY22" fmla="*/ 2401845 h 4436126"/>
              <a:gd name="csX23" fmla="*/ 0 w 3647661"/>
              <a:gd name="csY23" fmla="*/ 1768113 h 4436126"/>
              <a:gd name="csX24" fmla="*/ 0 w 3647661"/>
              <a:gd name="csY24" fmla="*/ 1178742 h 4436126"/>
              <a:gd name="csX25" fmla="*/ 0 w 3647661"/>
              <a:gd name="csY25" fmla="*/ 589371 h 4436126"/>
              <a:gd name="csX26" fmla="*/ 0 w 3647661"/>
              <a:gd name="csY26" fmla="*/ 0 h 4436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647661" h="4436126" fill="none" extrusionOk="0">
                <a:moveTo>
                  <a:pt x="0" y="0"/>
                </a:moveTo>
                <a:cubicBezTo>
                  <a:pt x="116158" y="-16963"/>
                  <a:pt x="364681" y="-4006"/>
                  <a:pt x="498514" y="0"/>
                </a:cubicBezTo>
                <a:cubicBezTo>
                  <a:pt x="632347" y="4006"/>
                  <a:pt x="950865" y="15164"/>
                  <a:pt x="1069981" y="0"/>
                </a:cubicBezTo>
                <a:cubicBezTo>
                  <a:pt x="1189097" y="-15164"/>
                  <a:pt x="1556518" y="-23132"/>
                  <a:pt x="1714401" y="0"/>
                </a:cubicBezTo>
                <a:cubicBezTo>
                  <a:pt x="1872284" y="23132"/>
                  <a:pt x="2015985" y="9364"/>
                  <a:pt x="2285868" y="0"/>
                </a:cubicBezTo>
                <a:cubicBezTo>
                  <a:pt x="2555751" y="-9364"/>
                  <a:pt x="2555148" y="14141"/>
                  <a:pt x="2784381" y="0"/>
                </a:cubicBezTo>
                <a:cubicBezTo>
                  <a:pt x="3013614" y="-14141"/>
                  <a:pt x="3216105" y="-3763"/>
                  <a:pt x="3647661" y="0"/>
                </a:cubicBezTo>
                <a:cubicBezTo>
                  <a:pt x="3623206" y="221859"/>
                  <a:pt x="3622213" y="458853"/>
                  <a:pt x="3647661" y="633732"/>
                </a:cubicBezTo>
                <a:cubicBezTo>
                  <a:pt x="3673109" y="808611"/>
                  <a:pt x="3674779" y="1138417"/>
                  <a:pt x="3647661" y="1267465"/>
                </a:cubicBezTo>
                <a:cubicBezTo>
                  <a:pt x="3620543" y="1396513"/>
                  <a:pt x="3664792" y="1625185"/>
                  <a:pt x="3647661" y="1768113"/>
                </a:cubicBezTo>
                <a:cubicBezTo>
                  <a:pt x="3630530" y="1911041"/>
                  <a:pt x="3671056" y="2135008"/>
                  <a:pt x="3647661" y="2446207"/>
                </a:cubicBezTo>
                <a:cubicBezTo>
                  <a:pt x="3624266" y="2757406"/>
                  <a:pt x="3642702" y="2713342"/>
                  <a:pt x="3647661" y="2946855"/>
                </a:cubicBezTo>
                <a:cubicBezTo>
                  <a:pt x="3652620" y="3180368"/>
                  <a:pt x="3664319" y="3290221"/>
                  <a:pt x="3647661" y="3580587"/>
                </a:cubicBezTo>
                <a:cubicBezTo>
                  <a:pt x="3631003" y="3870953"/>
                  <a:pt x="3617531" y="4259425"/>
                  <a:pt x="3647661" y="4436126"/>
                </a:cubicBezTo>
                <a:cubicBezTo>
                  <a:pt x="3523929" y="4410412"/>
                  <a:pt x="3241413" y="4436068"/>
                  <a:pt x="3039718" y="4436126"/>
                </a:cubicBezTo>
                <a:cubicBezTo>
                  <a:pt x="2838023" y="4436184"/>
                  <a:pt x="2630387" y="4431142"/>
                  <a:pt x="2431774" y="4436126"/>
                </a:cubicBezTo>
                <a:cubicBezTo>
                  <a:pt x="2233161" y="4441110"/>
                  <a:pt x="2003296" y="4449826"/>
                  <a:pt x="1823831" y="4436126"/>
                </a:cubicBezTo>
                <a:cubicBezTo>
                  <a:pt x="1644366" y="4422426"/>
                  <a:pt x="1399453" y="4442442"/>
                  <a:pt x="1288840" y="4436126"/>
                </a:cubicBezTo>
                <a:cubicBezTo>
                  <a:pt x="1178227" y="4429810"/>
                  <a:pt x="793482" y="4411099"/>
                  <a:pt x="607943" y="4436126"/>
                </a:cubicBezTo>
                <a:cubicBezTo>
                  <a:pt x="422404" y="4461153"/>
                  <a:pt x="158703" y="4453091"/>
                  <a:pt x="0" y="4436126"/>
                </a:cubicBezTo>
                <a:cubicBezTo>
                  <a:pt x="8129" y="4099466"/>
                  <a:pt x="23502" y="4014012"/>
                  <a:pt x="0" y="3758032"/>
                </a:cubicBezTo>
                <a:cubicBezTo>
                  <a:pt x="-23502" y="3502052"/>
                  <a:pt x="8018" y="3295661"/>
                  <a:pt x="0" y="3035578"/>
                </a:cubicBezTo>
                <a:cubicBezTo>
                  <a:pt x="-8018" y="2775495"/>
                  <a:pt x="-8720" y="2595880"/>
                  <a:pt x="0" y="2401845"/>
                </a:cubicBezTo>
                <a:cubicBezTo>
                  <a:pt x="8720" y="2207810"/>
                  <a:pt x="9279" y="1982551"/>
                  <a:pt x="0" y="1768113"/>
                </a:cubicBezTo>
                <a:cubicBezTo>
                  <a:pt x="-9279" y="1553675"/>
                  <a:pt x="7090" y="1354447"/>
                  <a:pt x="0" y="1178742"/>
                </a:cubicBezTo>
                <a:cubicBezTo>
                  <a:pt x="-7090" y="1003037"/>
                  <a:pt x="-23786" y="768334"/>
                  <a:pt x="0" y="589371"/>
                </a:cubicBezTo>
                <a:cubicBezTo>
                  <a:pt x="23786" y="410408"/>
                  <a:pt x="-16955" y="242082"/>
                  <a:pt x="0" y="0"/>
                </a:cubicBezTo>
                <a:close/>
              </a:path>
              <a:path w="3647661" h="4436126" stroke="0" extrusionOk="0">
                <a:moveTo>
                  <a:pt x="0" y="0"/>
                </a:moveTo>
                <a:cubicBezTo>
                  <a:pt x="171149" y="-7244"/>
                  <a:pt x="374684" y="2591"/>
                  <a:pt x="534990" y="0"/>
                </a:cubicBezTo>
                <a:cubicBezTo>
                  <a:pt x="695296" y="-2591"/>
                  <a:pt x="907320" y="7483"/>
                  <a:pt x="1069981" y="0"/>
                </a:cubicBezTo>
                <a:cubicBezTo>
                  <a:pt x="1232642" y="-7483"/>
                  <a:pt x="1543604" y="-26203"/>
                  <a:pt x="1677924" y="0"/>
                </a:cubicBezTo>
                <a:cubicBezTo>
                  <a:pt x="1812244" y="26203"/>
                  <a:pt x="2140632" y="31361"/>
                  <a:pt x="2322344" y="0"/>
                </a:cubicBezTo>
                <a:cubicBezTo>
                  <a:pt x="2504056" y="-31361"/>
                  <a:pt x="2658834" y="3381"/>
                  <a:pt x="2893811" y="0"/>
                </a:cubicBezTo>
                <a:cubicBezTo>
                  <a:pt x="3128788" y="-3381"/>
                  <a:pt x="3338741" y="-10376"/>
                  <a:pt x="3647661" y="0"/>
                </a:cubicBezTo>
                <a:cubicBezTo>
                  <a:pt x="3628986" y="244498"/>
                  <a:pt x="3624774" y="362520"/>
                  <a:pt x="3647661" y="545010"/>
                </a:cubicBezTo>
                <a:cubicBezTo>
                  <a:pt x="3670549" y="727500"/>
                  <a:pt x="3619543" y="968439"/>
                  <a:pt x="3647661" y="1134381"/>
                </a:cubicBezTo>
                <a:cubicBezTo>
                  <a:pt x="3675779" y="1300323"/>
                  <a:pt x="3670065" y="1646297"/>
                  <a:pt x="3647661" y="1856836"/>
                </a:cubicBezTo>
                <a:cubicBezTo>
                  <a:pt x="3625257" y="2067375"/>
                  <a:pt x="3632904" y="2315399"/>
                  <a:pt x="3647661" y="2490568"/>
                </a:cubicBezTo>
                <a:cubicBezTo>
                  <a:pt x="3662418" y="2665737"/>
                  <a:pt x="3616073" y="2880164"/>
                  <a:pt x="3647661" y="3124300"/>
                </a:cubicBezTo>
                <a:cubicBezTo>
                  <a:pt x="3679249" y="3368436"/>
                  <a:pt x="3677361" y="3519722"/>
                  <a:pt x="3647661" y="3758032"/>
                </a:cubicBezTo>
                <a:cubicBezTo>
                  <a:pt x="3617961" y="3996342"/>
                  <a:pt x="3615180" y="4147465"/>
                  <a:pt x="3647661" y="4436126"/>
                </a:cubicBezTo>
                <a:cubicBezTo>
                  <a:pt x="3506685" y="4421969"/>
                  <a:pt x="3266652" y="4433618"/>
                  <a:pt x="3149147" y="4436126"/>
                </a:cubicBezTo>
                <a:cubicBezTo>
                  <a:pt x="3031642" y="4438634"/>
                  <a:pt x="2832267" y="4432536"/>
                  <a:pt x="2650634" y="4436126"/>
                </a:cubicBezTo>
                <a:cubicBezTo>
                  <a:pt x="2469001" y="4439716"/>
                  <a:pt x="2324677" y="4416284"/>
                  <a:pt x="2042690" y="4436126"/>
                </a:cubicBezTo>
                <a:cubicBezTo>
                  <a:pt x="1760703" y="4455968"/>
                  <a:pt x="1686949" y="4416099"/>
                  <a:pt x="1398270" y="4436126"/>
                </a:cubicBezTo>
                <a:cubicBezTo>
                  <a:pt x="1109591" y="4456153"/>
                  <a:pt x="1071585" y="4455485"/>
                  <a:pt x="899756" y="4436126"/>
                </a:cubicBezTo>
                <a:cubicBezTo>
                  <a:pt x="727927" y="4416767"/>
                  <a:pt x="344407" y="4430463"/>
                  <a:pt x="0" y="4436126"/>
                </a:cubicBezTo>
                <a:cubicBezTo>
                  <a:pt x="5440" y="4303018"/>
                  <a:pt x="91" y="4161914"/>
                  <a:pt x="0" y="3891116"/>
                </a:cubicBezTo>
                <a:cubicBezTo>
                  <a:pt x="-91" y="3620318"/>
                  <a:pt x="-11601" y="3462294"/>
                  <a:pt x="0" y="3301745"/>
                </a:cubicBezTo>
                <a:cubicBezTo>
                  <a:pt x="11601" y="3141196"/>
                  <a:pt x="22776" y="2916996"/>
                  <a:pt x="0" y="2756735"/>
                </a:cubicBezTo>
                <a:cubicBezTo>
                  <a:pt x="-22776" y="2596474"/>
                  <a:pt x="5257" y="2440491"/>
                  <a:pt x="0" y="2256087"/>
                </a:cubicBezTo>
                <a:cubicBezTo>
                  <a:pt x="-5257" y="2071683"/>
                  <a:pt x="20189" y="1902567"/>
                  <a:pt x="0" y="1666716"/>
                </a:cubicBezTo>
                <a:cubicBezTo>
                  <a:pt x="-20189" y="1430865"/>
                  <a:pt x="-21241" y="1161108"/>
                  <a:pt x="0" y="988622"/>
                </a:cubicBezTo>
                <a:cubicBezTo>
                  <a:pt x="21241" y="816136"/>
                  <a:pt x="17108" y="406740"/>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6D272059-C7AC-F928-B712-7863EE8D81F4}"/>
              </a:ext>
            </a:extLst>
          </p:cNvPr>
          <p:cNvSpPr>
            <a:spLocks noGrp="1"/>
          </p:cNvSpPr>
          <p:nvPr>
            <p:ph type="subTitle" idx="1"/>
          </p:nvPr>
        </p:nvSpPr>
        <p:spPr>
          <a:xfrm>
            <a:off x="7876309" y="1897470"/>
            <a:ext cx="3377045" cy="3466871"/>
          </a:xfrm>
        </p:spPr>
        <p:txBody>
          <a:bodyPr anchor="b">
            <a:normAutofit/>
          </a:bodyPr>
          <a:lstStyle/>
          <a:p>
            <a:r>
              <a:rPr lang="en-GB" sz="4400" dirty="0">
                <a:solidFill>
                  <a:srgbClr val="FFFFFF"/>
                </a:solidFill>
              </a:rPr>
              <a:t>Introductory Session</a:t>
            </a:r>
          </a:p>
        </p:txBody>
      </p:sp>
      <p:sp>
        <p:nvSpPr>
          <p:cNvPr id="12" name="sketch line">
            <a:extLst>
              <a:ext uri="{FF2B5EF4-FFF2-40B4-BE49-F238E27FC236}">
                <a16:creationId xmlns:a16="http://schemas.microsoft.com/office/drawing/2014/main" id="{6FEEAA51-1848-103C-D01E-07EEF6F96B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439978"/>
            <a:ext cx="6281928" cy="18288"/>
          </a:xfrm>
          <a:custGeom>
            <a:avLst/>
            <a:gdLst>
              <a:gd name="csX0" fmla="*/ 0 w 6281928"/>
              <a:gd name="csY0" fmla="*/ 0 h 18288"/>
              <a:gd name="csX1" fmla="*/ 572353 w 6281928"/>
              <a:gd name="csY1" fmla="*/ 0 h 18288"/>
              <a:gd name="csX2" fmla="*/ 1207526 w 6281928"/>
              <a:gd name="csY2" fmla="*/ 0 h 18288"/>
              <a:gd name="csX3" fmla="*/ 1779880 w 6281928"/>
              <a:gd name="csY3" fmla="*/ 0 h 18288"/>
              <a:gd name="csX4" fmla="*/ 2540691 w 6281928"/>
              <a:gd name="csY4" fmla="*/ 0 h 18288"/>
              <a:gd name="csX5" fmla="*/ 3238683 w 6281928"/>
              <a:gd name="csY5" fmla="*/ 0 h 18288"/>
              <a:gd name="csX6" fmla="*/ 3936675 w 6281928"/>
              <a:gd name="csY6" fmla="*/ 0 h 18288"/>
              <a:gd name="csX7" fmla="*/ 4760305 w 6281928"/>
              <a:gd name="csY7" fmla="*/ 0 h 18288"/>
              <a:gd name="csX8" fmla="*/ 5521117 w 6281928"/>
              <a:gd name="csY8" fmla="*/ 0 h 18288"/>
              <a:gd name="csX9" fmla="*/ 6281928 w 6281928"/>
              <a:gd name="csY9" fmla="*/ 0 h 18288"/>
              <a:gd name="csX10" fmla="*/ 6281928 w 6281928"/>
              <a:gd name="csY10" fmla="*/ 18288 h 18288"/>
              <a:gd name="csX11" fmla="*/ 5772394 w 6281928"/>
              <a:gd name="csY11" fmla="*/ 18288 h 18288"/>
              <a:gd name="csX12" fmla="*/ 5200040 w 6281928"/>
              <a:gd name="csY12" fmla="*/ 18288 h 18288"/>
              <a:gd name="csX13" fmla="*/ 4439229 w 6281928"/>
              <a:gd name="csY13" fmla="*/ 18288 h 18288"/>
              <a:gd name="csX14" fmla="*/ 3615599 w 6281928"/>
              <a:gd name="csY14" fmla="*/ 18288 h 18288"/>
              <a:gd name="csX15" fmla="*/ 2980426 w 6281928"/>
              <a:gd name="csY15" fmla="*/ 18288 h 18288"/>
              <a:gd name="csX16" fmla="*/ 2156795 w 6281928"/>
              <a:gd name="csY16" fmla="*/ 18288 h 18288"/>
              <a:gd name="csX17" fmla="*/ 1584442 w 6281928"/>
              <a:gd name="csY17" fmla="*/ 18288 h 18288"/>
              <a:gd name="csX18" fmla="*/ 1074908 w 6281928"/>
              <a:gd name="csY18" fmla="*/ 18288 h 18288"/>
              <a:gd name="csX19" fmla="*/ 0 w 6281928"/>
              <a:gd name="csY19" fmla="*/ 18288 h 18288"/>
              <a:gd name="csX20" fmla="*/ 0 w 6281928"/>
              <a:gd name="csY2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6281928" h="18288" fill="none" extrusionOk="0">
                <a:moveTo>
                  <a:pt x="0" y="0"/>
                </a:moveTo>
                <a:cubicBezTo>
                  <a:pt x="205960" y="24870"/>
                  <a:pt x="343550" y="5918"/>
                  <a:pt x="572353" y="0"/>
                </a:cubicBezTo>
                <a:cubicBezTo>
                  <a:pt x="801156" y="-5918"/>
                  <a:pt x="1015649" y="-11381"/>
                  <a:pt x="1207526" y="0"/>
                </a:cubicBezTo>
                <a:cubicBezTo>
                  <a:pt x="1399403" y="11381"/>
                  <a:pt x="1549725" y="7866"/>
                  <a:pt x="1779880" y="0"/>
                </a:cubicBezTo>
                <a:cubicBezTo>
                  <a:pt x="2010035" y="-7866"/>
                  <a:pt x="2190674" y="12826"/>
                  <a:pt x="2540691" y="0"/>
                </a:cubicBezTo>
                <a:cubicBezTo>
                  <a:pt x="2890708" y="-12826"/>
                  <a:pt x="3025718" y="-18534"/>
                  <a:pt x="3238683" y="0"/>
                </a:cubicBezTo>
                <a:cubicBezTo>
                  <a:pt x="3451648" y="18534"/>
                  <a:pt x="3603947" y="14884"/>
                  <a:pt x="3936675" y="0"/>
                </a:cubicBezTo>
                <a:cubicBezTo>
                  <a:pt x="4269403" y="-14884"/>
                  <a:pt x="4480718" y="-24607"/>
                  <a:pt x="4760305" y="0"/>
                </a:cubicBezTo>
                <a:cubicBezTo>
                  <a:pt x="5039892" y="24607"/>
                  <a:pt x="5359549" y="-31311"/>
                  <a:pt x="5521117" y="0"/>
                </a:cubicBezTo>
                <a:cubicBezTo>
                  <a:pt x="5682685" y="31311"/>
                  <a:pt x="5986067" y="-12593"/>
                  <a:pt x="6281928" y="0"/>
                </a:cubicBezTo>
                <a:cubicBezTo>
                  <a:pt x="6282307" y="7355"/>
                  <a:pt x="6282212" y="10249"/>
                  <a:pt x="6281928" y="18288"/>
                </a:cubicBezTo>
                <a:cubicBezTo>
                  <a:pt x="6078981" y="8428"/>
                  <a:pt x="5961061" y="2290"/>
                  <a:pt x="5772394" y="18288"/>
                </a:cubicBezTo>
                <a:cubicBezTo>
                  <a:pt x="5583727" y="34286"/>
                  <a:pt x="5329968" y="24208"/>
                  <a:pt x="5200040" y="18288"/>
                </a:cubicBezTo>
                <a:cubicBezTo>
                  <a:pt x="5070112" y="12368"/>
                  <a:pt x="4793288" y="21070"/>
                  <a:pt x="4439229" y="18288"/>
                </a:cubicBezTo>
                <a:cubicBezTo>
                  <a:pt x="4085170" y="15506"/>
                  <a:pt x="3813765" y="-16466"/>
                  <a:pt x="3615599" y="18288"/>
                </a:cubicBezTo>
                <a:cubicBezTo>
                  <a:pt x="3417433" y="53042"/>
                  <a:pt x="3133643" y="20727"/>
                  <a:pt x="2980426" y="18288"/>
                </a:cubicBezTo>
                <a:cubicBezTo>
                  <a:pt x="2827209" y="15849"/>
                  <a:pt x="2380685" y="51850"/>
                  <a:pt x="2156795" y="18288"/>
                </a:cubicBezTo>
                <a:cubicBezTo>
                  <a:pt x="1932905" y="-15274"/>
                  <a:pt x="1716744" y="-1398"/>
                  <a:pt x="1584442" y="18288"/>
                </a:cubicBezTo>
                <a:cubicBezTo>
                  <a:pt x="1452140" y="37974"/>
                  <a:pt x="1280887" y="12750"/>
                  <a:pt x="1074908" y="18288"/>
                </a:cubicBezTo>
                <a:cubicBezTo>
                  <a:pt x="868929" y="23826"/>
                  <a:pt x="318124" y="-17878"/>
                  <a:pt x="0" y="18288"/>
                </a:cubicBezTo>
                <a:cubicBezTo>
                  <a:pt x="-384" y="12702"/>
                  <a:pt x="-513" y="4636"/>
                  <a:pt x="0" y="0"/>
                </a:cubicBezTo>
                <a:close/>
              </a:path>
              <a:path w="6281928" h="18288" stroke="0" extrusionOk="0">
                <a:moveTo>
                  <a:pt x="0" y="0"/>
                </a:moveTo>
                <a:cubicBezTo>
                  <a:pt x="135290" y="27650"/>
                  <a:pt x="488372" y="4391"/>
                  <a:pt x="635173" y="0"/>
                </a:cubicBezTo>
                <a:cubicBezTo>
                  <a:pt x="781974" y="-4391"/>
                  <a:pt x="992816" y="14310"/>
                  <a:pt x="1144707" y="0"/>
                </a:cubicBezTo>
                <a:cubicBezTo>
                  <a:pt x="1296598" y="-14310"/>
                  <a:pt x="1796462" y="-1258"/>
                  <a:pt x="1968337" y="0"/>
                </a:cubicBezTo>
                <a:cubicBezTo>
                  <a:pt x="2140212" y="1258"/>
                  <a:pt x="2343376" y="-12852"/>
                  <a:pt x="2603510" y="0"/>
                </a:cubicBezTo>
                <a:cubicBezTo>
                  <a:pt x="2863644" y="12852"/>
                  <a:pt x="2935073" y="-10591"/>
                  <a:pt x="3238683" y="0"/>
                </a:cubicBezTo>
                <a:cubicBezTo>
                  <a:pt x="3542293" y="10591"/>
                  <a:pt x="3731676" y="3538"/>
                  <a:pt x="4062313" y="0"/>
                </a:cubicBezTo>
                <a:cubicBezTo>
                  <a:pt x="4392950" y="-3538"/>
                  <a:pt x="4440715" y="28126"/>
                  <a:pt x="4634667" y="0"/>
                </a:cubicBezTo>
                <a:cubicBezTo>
                  <a:pt x="4828619" y="-28126"/>
                  <a:pt x="5052661" y="8974"/>
                  <a:pt x="5458297" y="0"/>
                </a:cubicBezTo>
                <a:cubicBezTo>
                  <a:pt x="5863933" y="-8974"/>
                  <a:pt x="5906900" y="-24516"/>
                  <a:pt x="6281928" y="0"/>
                </a:cubicBezTo>
                <a:cubicBezTo>
                  <a:pt x="6282268" y="5688"/>
                  <a:pt x="6281759" y="13142"/>
                  <a:pt x="6281928" y="18288"/>
                </a:cubicBezTo>
                <a:cubicBezTo>
                  <a:pt x="6036108" y="15339"/>
                  <a:pt x="5743611" y="10415"/>
                  <a:pt x="5583936" y="18288"/>
                </a:cubicBezTo>
                <a:cubicBezTo>
                  <a:pt x="5424261" y="26161"/>
                  <a:pt x="5250533" y="-179"/>
                  <a:pt x="4948763" y="18288"/>
                </a:cubicBezTo>
                <a:cubicBezTo>
                  <a:pt x="4646993" y="36755"/>
                  <a:pt x="4354673" y="7565"/>
                  <a:pt x="4125133" y="18288"/>
                </a:cubicBezTo>
                <a:cubicBezTo>
                  <a:pt x="3895593" y="29012"/>
                  <a:pt x="3570246" y="29209"/>
                  <a:pt x="3301502" y="18288"/>
                </a:cubicBezTo>
                <a:cubicBezTo>
                  <a:pt x="3032758" y="7367"/>
                  <a:pt x="2955340" y="11905"/>
                  <a:pt x="2729149" y="18288"/>
                </a:cubicBezTo>
                <a:cubicBezTo>
                  <a:pt x="2502958" y="24671"/>
                  <a:pt x="2269423" y="3142"/>
                  <a:pt x="2031157" y="18288"/>
                </a:cubicBezTo>
                <a:cubicBezTo>
                  <a:pt x="1792891" y="33434"/>
                  <a:pt x="1484731" y="22122"/>
                  <a:pt x="1207526" y="18288"/>
                </a:cubicBezTo>
                <a:cubicBezTo>
                  <a:pt x="930321" y="14454"/>
                  <a:pt x="560231" y="-33402"/>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6446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023B2B-7C6A-24F3-7A79-6709B36EA627}"/>
              </a:ext>
            </a:extLst>
          </p:cNvPr>
          <p:cNvSpPr>
            <a:spLocks noGrp="1"/>
          </p:cNvSpPr>
          <p:nvPr>
            <p:ph type="title"/>
          </p:nvPr>
        </p:nvSpPr>
        <p:spPr>
          <a:xfrm>
            <a:off x="841248" y="548640"/>
            <a:ext cx="3600860" cy="5431536"/>
          </a:xfrm>
        </p:spPr>
        <p:txBody>
          <a:bodyPr>
            <a:normAutofit/>
          </a:bodyPr>
          <a:lstStyle/>
          <a:p>
            <a:r>
              <a:rPr lang="en-GB" sz="5400"/>
              <a:t>Opening Prayer</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D79F97-3387-6F24-41D9-BCBA75CEC314}"/>
              </a:ext>
            </a:extLst>
          </p:cNvPr>
          <p:cNvSpPr>
            <a:spLocks noGrp="1"/>
          </p:cNvSpPr>
          <p:nvPr>
            <p:ph idx="1"/>
          </p:nvPr>
        </p:nvSpPr>
        <p:spPr>
          <a:xfrm>
            <a:off x="5126418" y="363968"/>
            <a:ext cx="6672156" cy="6130063"/>
          </a:xfrm>
        </p:spPr>
        <p:txBody>
          <a:bodyPr anchor="ctr">
            <a:normAutofit lnSpcReduction="10000"/>
          </a:bodyPr>
          <a:lstStyle/>
          <a:p>
            <a:pPr marL="0" indent="0" fontAlgn="base">
              <a:buNone/>
            </a:pPr>
            <a:r>
              <a:rPr lang="en-GB" dirty="0"/>
              <a:t> </a:t>
            </a:r>
          </a:p>
          <a:p>
            <a:pPr marL="0" indent="0" fontAlgn="base">
              <a:buNone/>
            </a:pPr>
            <a:r>
              <a:rPr lang="en-GB" dirty="0"/>
              <a:t>God our Father, we thank you for your presence with us, and we thank you for the opportunity to reflect on the gift of our faith and to explore the gift of the Scriptures. </a:t>
            </a:r>
          </a:p>
          <a:p>
            <a:pPr marL="0" indent="0" fontAlgn="base">
              <a:buNone/>
            </a:pPr>
            <a:r>
              <a:rPr lang="en-GB" dirty="0"/>
              <a:t>Give us the grace to truly listen to you and to listen to one another. May we allow your Spirit to lead us and guide us.</a:t>
            </a:r>
          </a:p>
          <a:p>
            <a:pPr marL="0" indent="0" fontAlgn="base">
              <a:buNone/>
            </a:pPr>
            <a:r>
              <a:rPr lang="en-GB" dirty="0"/>
              <a:t> Speak your Word deep within our hearts and direct us to grow in love for you and for one another. </a:t>
            </a:r>
          </a:p>
          <a:p>
            <a:pPr marL="0" indent="0" fontAlgn="base">
              <a:buNone/>
            </a:pPr>
            <a:r>
              <a:rPr lang="en-GB" dirty="0"/>
              <a:t>May this time together be an experience of faith, hope and love. We ask this in the power of the Spirit, and through Jesus Christ our Lord. Amen</a:t>
            </a:r>
          </a:p>
          <a:p>
            <a:pPr marL="0" indent="0">
              <a:buNone/>
            </a:pPr>
            <a:endParaRPr lang="en-GB" sz="2000" b="1" dirty="0"/>
          </a:p>
          <a:p>
            <a:pPr marL="0" indent="0">
              <a:buNone/>
            </a:pPr>
            <a:endParaRPr lang="en-GB" sz="1700" dirty="0"/>
          </a:p>
        </p:txBody>
      </p:sp>
    </p:spTree>
    <p:extLst>
      <p:ext uri="{BB962C8B-B14F-4D97-AF65-F5344CB8AC3E}">
        <p14:creationId xmlns:p14="http://schemas.microsoft.com/office/powerpoint/2010/main" val="1080745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1DCA4C-5F9C-B79F-E545-02FB1C1CD942}"/>
              </a:ext>
            </a:extLst>
          </p:cNvPr>
          <p:cNvSpPr>
            <a:spLocks noGrp="1"/>
          </p:cNvSpPr>
          <p:nvPr>
            <p:ph type="title"/>
          </p:nvPr>
        </p:nvSpPr>
        <p:spPr>
          <a:xfrm>
            <a:off x="841248" y="548640"/>
            <a:ext cx="3600860" cy="5431536"/>
          </a:xfrm>
        </p:spPr>
        <p:txBody>
          <a:bodyPr>
            <a:normAutofit/>
          </a:bodyPr>
          <a:lstStyle/>
          <a:p>
            <a:r>
              <a:rPr lang="en-GB" sz="5400" dirty="0"/>
              <a:t>Reading</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8DA18A-92E5-20BB-1212-93B4181425AA}"/>
              </a:ext>
            </a:extLst>
          </p:cNvPr>
          <p:cNvSpPr>
            <a:spLocks noGrp="1"/>
          </p:cNvSpPr>
          <p:nvPr>
            <p:ph idx="1"/>
          </p:nvPr>
        </p:nvSpPr>
        <p:spPr>
          <a:xfrm>
            <a:off x="4949477" y="689120"/>
            <a:ext cx="7239475" cy="6072543"/>
          </a:xfrm>
        </p:spPr>
        <p:txBody>
          <a:bodyPr anchor="ctr">
            <a:normAutofit fontScale="92500" lnSpcReduction="20000"/>
          </a:bodyPr>
          <a:lstStyle/>
          <a:p>
            <a:pPr marL="0" indent="0">
              <a:buNone/>
            </a:pPr>
            <a:endParaRPr lang="en-GB" dirty="0"/>
          </a:p>
          <a:p>
            <a:pPr marL="0" indent="0">
              <a:buNone/>
            </a:pPr>
            <a:r>
              <a:rPr lang="en-GB" dirty="0"/>
              <a:t>For this reason, I kneel before the Father, from whom every family in heaven and on earth derives its name. I pray that out of his glorious riches he may strengthen you with power through his Spirit in your inner being, so that Christ may dwell in your hearts through faith.</a:t>
            </a:r>
          </a:p>
          <a:p>
            <a:pPr marL="0" indent="0">
              <a:buNone/>
            </a:pPr>
            <a:r>
              <a:rPr lang="en-GB" dirty="0"/>
              <a:t> And I pray that you, being rooted and established in love, may have power, together with all the Lord’s holy people, to grasp how wide and long and high and deep is the love of Christ, and to know this love that surpasses knowledge – that you may be filled to the measure of all the fullness of God.</a:t>
            </a:r>
          </a:p>
          <a:p>
            <a:pPr marL="0" indent="0">
              <a:buNone/>
            </a:pPr>
            <a:br>
              <a:rPr lang="en-GB" dirty="0"/>
            </a:br>
            <a:r>
              <a:rPr lang="en-GB" dirty="0"/>
              <a:t>Now to him who is able to do immeasurably more than all we ask or imagine, according to his power that is at work within us, to him be glory in the church and in Christ Jesus throughout all generations, for ever and ever! Amen.</a:t>
            </a:r>
          </a:p>
          <a:p>
            <a:endParaRPr lang="en-GB" sz="1500" dirty="0"/>
          </a:p>
        </p:txBody>
      </p:sp>
      <p:sp>
        <p:nvSpPr>
          <p:cNvPr id="5" name="TextBox 4">
            <a:extLst>
              <a:ext uri="{FF2B5EF4-FFF2-40B4-BE49-F238E27FC236}">
                <a16:creationId xmlns:a16="http://schemas.microsoft.com/office/drawing/2014/main" id="{2F4DAD7F-28D3-0075-4C03-1F1648264570}"/>
              </a:ext>
            </a:extLst>
          </p:cNvPr>
          <p:cNvSpPr txBox="1"/>
          <p:nvPr/>
        </p:nvSpPr>
        <p:spPr>
          <a:xfrm>
            <a:off x="5092862" y="192674"/>
            <a:ext cx="6094602" cy="400110"/>
          </a:xfrm>
          <a:prstGeom prst="rect">
            <a:avLst/>
          </a:prstGeom>
          <a:noFill/>
        </p:spPr>
        <p:txBody>
          <a:bodyPr wrap="square">
            <a:spAutoFit/>
          </a:bodyPr>
          <a:lstStyle/>
          <a:p>
            <a:r>
              <a:rPr lang="en-GB" sz="2000" b="1" dirty="0">
                <a:effectLst/>
                <a:latin typeface="+mn-lt"/>
                <a:ea typeface="Times New Roman" panose="02020603050405020304" pitchFamily="18" charset="0"/>
                <a:cs typeface="Times New Roman" panose="02020603050405020304" pitchFamily="18" charset="0"/>
              </a:rPr>
              <a:t>Ephesians 3:14-21</a:t>
            </a:r>
            <a:endParaRPr lang="en-GB" sz="2000" b="1" dirty="0"/>
          </a:p>
        </p:txBody>
      </p:sp>
    </p:spTree>
    <p:extLst>
      <p:ext uri="{BB962C8B-B14F-4D97-AF65-F5344CB8AC3E}">
        <p14:creationId xmlns:p14="http://schemas.microsoft.com/office/powerpoint/2010/main" val="2512710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79E20D-3045-16E2-698E-87E0B8072FC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0B67D8-546A-FBE6-D630-2DFEFB96E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DAADF9-5541-7C06-AA18-78DB2C58E10D}"/>
              </a:ext>
            </a:extLst>
          </p:cNvPr>
          <p:cNvSpPr>
            <a:spLocks noGrp="1"/>
          </p:cNvSpPr>
          <p:nvPr>
            <p:ph type="title"/>
          </p:nvPr>
        </p:nvSpPr>
        <p:spPr>
          <a:xfrm>
            <a:off x="841248" y="548640"/>
            <a:ext cx="3600860" cy="5431536"/>
          </a:xfrm>
        </p:spPr>
        <p:txBody>
          <a:bodyPr>
            <a:normAutofit/>
          </a:bodyPr>
          <a:lstStyle/>
          <a:p>
            <a:r>
              <a:rPr lang="en-GB" sz="5400" dirty="0"/>
              <a:t>Questions</a:t>
            </a:r>
          </a:p>
        </p:txBody>
      </p:sp>
      <p:sp>
        <p:nvSpPr>
          <p:cNvPr id="10" name="sketch line">
            <a:extLst>
              <a:ext uri="{FF2B5EF4-FFF2-40B4-BE49-F238E27FC236}">
                <a16:creationId xmlns:a16="http://schemas.microsoft.com/office/drawing/2014/main" id="{13B00AF8-2428-69F5-31C8-728F99EDB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07D0509-2120-5540-E6BC-5040F6A98E3A}"/>
              </a:ext>
            </a:extLst>
          </p:cNvPr>
          <p:cNvSpPr>
            <a:spLocks noGrp="1"/>
          </p:cNvSpPr>
          <p:nvPr>
            <p:ph idx="1"/>
          </p:nvPr>
        </p:nvSpPr>
        <p:spPr>
          <a:xfrm>
            <a:off x="5126418" y="552090"/>
            <a:ext cx="6720589" cy="6140111"/>
          </a:xfrm>
        </p:spPr>
        <p:txBody>
          <a:bodyPr anchor="ctr">
            <a:normAutofit/>
          </a:bodyPr>
          <a:lstStyle/>
          <a:p>
            <a:r>
              <a:rPr lang="en-GB" sz="3600" dirty="0"/>
              <a:t>What was the most useful thing for you from the document?</a:t>
            </a:r>
          </a:p>
          <a:p>
            <a:endParaRPr lang="en-GB" sz="3600" dirty="0"/>
          </a:p>
          <a:p>
            <a:r>
              <a:rPr lang="en-GB" sz="3600" dirty="0"/>
              <a:t>What did you find challenging from the document?</a:t>
            </a:r>
          </a:p>
          <a:p>
            <a:endParaRPr lang="en-GB" sz="3600" dirty="0"/>
          </a:p>
          <a:p>
            <a:r>
              <a:rPr lang="en-GB" sz="3600" dirty="0"/>
              <a:t>What do you understand of the relationship of Scripture and Tradition?</a:t>
            </a:r>
          </a:p>
          <a:p>
            <a:endParaRPr lang="en-GB" sz="1500" dirty="0"/>
          </a:p>
        </p:txBody>
      </p:sp>
    </p:spTree>
    <p:extLst>
      <p:ext uri="{BB962C8B-B14F-4D97-AF65-F5344CB8AC3E}">
        <p14:creationId xmlns:p14="http://schemas.microsoft.com/office/powerpoint/2010/main" val="2202402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82AD00-4AD1-6E19-329F-E00DC55A3D0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8265F6-FB21-9B26-183C-9F460FF78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133DB0-34B1-33BC-C3C6-273963F3AB23}"/>
              </a:ext>
            </a:extLst>
          </p:cNvPr>
          <p:cNvSpPr>
            <a:spLocks noGrp="1"/>
          </p:cNvSpPr>
          <p:nvPr>
            <p:ph type="title"/>
          </p:nvPr>
        </p:nvSpPr>
        <p:spPr>
          <a:xfrm>
            <a:off x="816081" y="1496596"/>
            <a:ext cx="3600860" cy="3167683"/>
          </a:xfrm>
        </p:spPr>
        <p:txBody>
          <a:bodyPr>
            <a:normAutofit/>
          </a:bodyPr>
          <a:lstStyle/>
          <a:p>
            <a:r>
              <a:rPr lang="en-GB" sz="5400" dirty="0"/>
              <a:t>For our next meeting:</a:t>
            </a:r>
          </a:p>
        </p:txBody>
      </p:sp>
      <p:sp>
        <p:nvSpPr>
          <p:cNvPr id="10" name="sketch line">
            <a:extLst>
              <a:ext uri="{FF2B5EF4-FFF2-40B4-BE49-F238E27FC236}">
                <a16:creationId xmlns:a16="http://schemas.microsoft.com/office/drawing/2014/main" id="{C4F81203-59C9-0B0D-18E3-8378D54BF5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A59284-FF3C-9C12-3C95-EEC9176FAFDF}"/>
              </a:ext>
            </a:extLst>
          </p:cNvPr>
          <p:cNvSpPr>
            <a:spLocks noGrp="1"/>
          </p:cNvSpPr>
          <p:nvPr>
            <p:ph idx="1"/>
          </p:nvPr>
        </p:nvSpPr>
        <p:spPr>
          <a:xfrm>
            <a:off x="5050917" y="358944"/>
            <a:ext cx="6987285" cy="6140111"/>
          </a:xfrm>
        </p:spPr>
        <p:txBody>
          <a:bodyPr anchor="ctr">
            <a:normAutofit/>
          </a:bodyPr>
          <a:lstStyle/>
          <a:p>
            <a:r>
              <a:rPr lang="en-GB" sz="3600" dirty="0"/>
              <a:t>We will be exploring the section on  ‘Understanding the Word of God’ </a:t>
            </a:r>
          </a:p>
          <a:p>
            <a:endParaRPr lang="en-GB" sz="3600" dirty="0"/>
          </a:p>
          <a:p>
            <a:r>
              <a:rPr lang="en-GB" sz="3200" u="sng" dirty="0">
                <a:hlinkClick r:id="rId2"/>
              </a:rPr>
              <a:t>https://www.liturgyoffice.org.uk/Resources/Scripture/GoS.pdf</a:t>
            </a:r>
            <a:endParaRPr lang="en-GB" sz="3200" dirty="0"/>
          </a:p>
          <a:p>
            <a:pPr marL="0" indent="0">
              <a:buNone/>
            </a:pPr>
            <a:endParaRPr lang="en-GB" sz="4800" dirty="0"/>
          </a:p>
          <a:p>
            <a:r>
              <a:rPr lang="en-GB" sz="3600" dirty="0"/>
              <a:t>Read paragraphs 13 – 23.</a:t>
            </a:r>
          </a:p>
        </p:txBody>
      </p:sp>
    </p:spTree>
    <p:extLst>
      <p:ext uri="{BB962C8B-B14F-4D97-AF65-F5344CB8AC3E}">
        <p14:creationId xmlns:p14="http://schemas.microsoft.com/office/powerpoint/2010/main" val="748762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343086-4C99-66E9-0978-6C456BED8D9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503323F-AF53-3F6D-85C9-290D37D96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A85D4D-3464-3126-F3CB-99EF68E4F7B9}"/>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Closing Prayer</a:t>
            </a:r>
          </a:p>
        </p:txBody>
      </p:sp>
      <p:sp>
        <p:nvSpPr>
          <p:cNvPr id="12" name="sketch line">
            <a:extLst>
              <a:ext uri="{FF2B5EF4-FFF2-40B4-BE49-F238E27FC236}">
                <a16:creationId xmlns:a16="http://schemas.microsoft.com/office/drawing/2014/main" id="{46DA0957-3D64-DE3D-0318-2B0969F71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D07D7E4C-9399-E15C-7A4E-53E39B7251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86399" y="500910"/>
            <a:ext cx="5968721" cy="5968721"/>
          </a:xfrm>
          <a:prstGeom prst="rect">
            <a:avLst/>
          </a:prstGeom>
        </p:spPr>
      </p:pic>
    </p:spTree>
    <p:extLst>
      <p:ext uri="{BB962C8B-B14F-4D97-AF65-F5344CB8AC3E}">
        <p14:creationId xmlns:p14="http://schemas.microsoft.com/office/powerpoint/2010/main" val="1381580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77CFE7-A2DD-6E24-0CF8-AF016D64947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D68181-864D-F9C8-4A41-738776EDF6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47AA77-93D2-0697-6C2E-236475DB9059}"/>
              </a:ext>
            </a:extLst>
          </p:cNvPr>
          <p:cNvSpPr>
            <a:spLocks noGrp="1"/>
          </p:cNvSpPr>
          <p:nvPr>
            <p:ph type="ctrTitle"/>
          </p:nvPr>
        </p:nvSpPr>
        <p:spPr>
          <a:xfrm>
            <a:off x="838200" y="1122362"/>
            <a:ext cx="6281928" cy="4135437"/>
          </a:xfrm>
        </p:spPr>
        <p:txBody>
          <a:bodyPr>
            <a:normAutofit/>
          </a:bodyPr>
          <a:lstStyle/>
          <a:p>
            <a:pPr algn="l"/>
            <a:r>
              <a:rPr lang="en-GB" sz="6600"/>
              <a:t>The Gift of Scripture</a:t>
            </a:r>
          </a:p>
        </p:txBody>
      </p:sp>
      <p:sp>
        <p:nvSpPr>
          <p:cNvPr id="10" name="Rectangle 9">
            <a:extLst>
              <a:ext uri="{FF2B5EF4-FFF2-40B4-BE49-F238E27FC236}">
                <a16:creationId xmlns:a16="http://schemas.microsoft.com/office/drawing/2014/main" id="{5E52C748-FD69-DFA2-FAFC-78F661BC1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6139" y="1031284"/>
            <a:ext cx="3647661" cy="4436126"/>
          </a:xfrm>
          <a:custGeom>
            <a:avLst/>
            <a:gdLst>
              <a:gd name="csX0" fmla="*/ 0 w 3647661"/>
              <a:gd name="csY0" fmla="*/ 0 h 4436126"/>
              <a:gd name="csX1" fmla="*/ 498514 w 3647661"/>
              <a:gd name="csY1" fmla="*/ 0 h 4436126"/>
              <a:gd name="csX2" fmla="*/ 1069981 w 3647661"/>
              <a:gd name="csY2" fmla="*/ 0 h 4436126"/>
              <a:gd name="csX3" fmla="*/ 1714401 w 3647661"/>
              <a:gd name="csY3" fmla="*/ 0 h 4436126"/>
              <a:gd name="csX4" fmla="*/ 2285868 w 3647661"/>
              <a:gd name="csY4" fmla="*/ 0 h 4436126"/>
              <a:gd name="csX5" fmla="*/ 2784381 w 3647661"/>
              <a:gd name="csY5" fmla="*/ 0 h 4436126"/>
              <a:gd name="csX6" fmla="*/ 3647661 w 3647661"/>
              <a:gd name="csY6" fmla="*/ 0 h 4436126"/>
              <a:gd name="csX7" fmla="*/ 3647661 w 3647661"/>
              <a:gd name="csY7" fmla="*/ 633732 h 4436126"/>
              <a:gd name="csX8" fmla="*/ 3647661 w 3647661"/>
              <a:gd name="csY8" fmla="*/ 1267465 h 4436126"/>
              <a:gd name="csX9" fmla="*/ 3647661 w 3647661"/>
              <a:gd name="csY9" fmla="*/ 1768113 h 4436126"/>
              <a:gd name="csX10" fmla="*/ 3647661 w 3647661"/>
              <a:gd name="csY10" fmla="*/ 2446207 h 4436126"/>
              <a:gd name="csX11" fmla="*/ 3647661 w 3647661"/>
              <a:gd name="csY11" fmla="*/ 2946855 h 4436126"/>
              <a:gd name="csX12" fmla="*/ 3647661 w 3647661"/>
              <a:gd name="csY12" fmla="*/ 3580587 h 4436126"/>
              <a:gd name="csX13" fmla="*/ 3647661 w 3647661"/>
              <a:gd name="csY13" fmla="*/ 4436126 h 4436126"/>
              <a:gd name="csX14" fmla="*/ 3039718 w 3647661"/>
              <a:gd name="csY14" fmla="*/ 4436126 h 4436126"/>
              <a:gd name="csX15" fmla="*/ 2431774 w 3647661"/>
              <a:gd name="csY15" fmla="*/ 4436126 h 4436126"/>
              <a:gd name="csX16" fmla="*/ 1823831 w 3647661"/>
              <a:gd name="csY16" fmla="*/ 4436126 h 4436126"/>
              <a:gd name="csX17" fmla="*/ 1288840 w 3647661"/>
              <a:gd name="csY17" fmla="*/ 4436126 h 4436126"/>
              <a:gd name="csX18" fmla="*/ 607943 w 3647661"/>
              <a:gd name="csY18" fmla="*/ 4436126 h 4436126"/>
              <a:gd name="csX19" fmla="*/ 0 w 3647661"/>
              <a:gd name="csY19" fmla="*/ 4436126 h 4436126"/>
              <a:gd name="csX20" fmla="*/ 0 w 3647661"/>
              <a:gd name="csY20" fmla="*/ 3758032 h 4436126"/>
              <a:gd name="csX21" fmla="*/ 0 w 3647661"/>
              <a:gd name="csY21" fmla="*/ 3035578 h 4436126"/>
              <a:gd name="csX22" fmla="*/ 0 w 3647661"/>
              <a:gd name="csY22" fmla="*/ 2401845 h 4436126"/>
              <a:gd name="csX23" fmla="*/ 0 w 3647661"/>
              <a:gd name="csY23" fmla="*/ 1768113 h 4436126"/>
              <a:gd name="csX24" fmla="*/ 0 w 3647661"/>
              <a:gd name="csY24" fmla="*/ 1178742 h 4436126"/>
              <a:gd name="csX25" fmla="*/ 0 w 3647661"/>
              <a:gd name="csY25" fmla="*/ 589371 h 4436126"/>
              <a:gd name="csX26" fmla="*/ 0 w 3647661"/>
              <a:gd name="csY26" fmla="*/ 0 h 4436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647661" h="4436126" fill="none" extrusionOk="0">
                <a:moveTo>
                  <a:pt x="0" y="0"/>
                </a:moveTo>
                <a:cubicBezTo>
                  <a:pt x="116158" y="-16963"/>
                  <a:pt x="364681" y="-4006"/>
                  <a:pt x="498514" y="0"/>
                </a:cubicBezTo>
                <a:cubicBezTo>
                  <a:pt x="632347" y="4006"/>
                  <a:pt x="950865" y="15164"/>
                  <a:pt x="1069981" y="0"/>
                </a:cubicBezTo>
                <a:cubicBezTo>
                  <a:pt x="1189097" y="-15164"/>
                  <a:pt x="1556518" y="-23132"/>
                  <a:pt x="1714401" y="0"/>
                </a:cubicBezTo>
                <a:cubicBezTo>
                  <a:pt x="1872284" y="23132"/>
                  <a:pt x="2015985" y="9364"/>
                  <a:pt x="2285868" y="0"/>
                </a:cubicBezTo>
                <a:cubicBezTo>
                  <a:pt x="2555751" y="-9364"/>
                  <a:pt x="2555148" y="14141"/>
                  <a:pt x="2784381" y="0"/>
                </a:cubicBezTo>
                <a:cubicBezTo>
                  <a:pt x="3013614" y="-14141"/>
                  <a:pt x="3216105" y="-3763"/>
                  <a:pt x="3647661" y="0"/>
                </a:cubicBezTo>
                <a:cubicBezTo>
                  <a:pt x="3623206" y="221859"/>
                  <a:pt x="3622213" y="458853"/>
                  <a:pt x="3647661" y="633732"/>
                </a:cubicBezTo>
                <a:cubicBezTo>
                  <a:pt x="3673109" y="808611"/>
                  <a:pt x="3674779" y="1138417"/>
                  <a:pt x="3647661" y="1267465"/>
                </a:cubicBezTo>
                <a:cubicBezTo>
                  <a:pt x="3620543" y="1396513"/>
                  <a:pt x="3664792" y="1625185"/>
                  <a:pt x="3647661" y="1768113"/>
                </a:cubicBezTo>
                <a:cubicBezTo>
                  <a:pt x="3630530" y="1911041"/>
                  <a:pt x="3671056" y="2135008"/>
                  <a:pt x="3647661" y="2446207"/>
                </a:cubicBezTo>
                <a:cubicBezTo>
                  <a:pt x="3624266" y="2757406"/>
                  <a:pt x="3642702" y="2713342"/>
                  <a:pt x="3647661" y="2946855"/>
                </a:cubicBezTo>
                <a:cubicBezTo>
                  <a:pt x="3652620" y="3180368"/>
                  <a:pt x="3664319" y="3290221"/>
                  <a:pt x="3647661" y="3580587"/>
                </a:cubicBezTo>
                <a:cubicBezTo>
                  <a:pt x="3631003" y="3870953"/>
                  <a:pt x="3617531" y="4259425"/>
                  <a:pt x="3647661" y="4436126"/>
                </a:cubicBezTo>
                <a:cubicBezTo>
                  <a:pt x="3523929" y="4410412"/>
                  <a:pt x="3241413" y="4436068"/>
                  <a:pt x="3039718" y="4436126"/>
                </a:cubicBezTo>
                <a:cubicBezTo>
                  <a:pt x="2838023" y="4436184"/>
                  <a:pt x="2630387" y="4431142"/>
                  <a:pt x="2431774" y="4436126"/>
                </a:cubicBezTo>
                <a:cubicBezTo>
                  <a:pt x="2233161" y="4441110"/>
                  <a:pt x="2003296" y="4449826"/>
                  <a:pt x="1823831" y="4436126"/>
                </a:cubicBezTo>
                <a:cubicBezTo>
                  <a:pt x="1644366" y="4422426"/>
                  <a:pt x="1399453" y="4442442"/>
                  <a:pt x="1288840" y="4436126"/>
                </a:cubicBezTo>
                <a:cubicBezTo>
                  <a:pt x="1178227" y="4429810"/>
                  <a:pt x="793482" y="4411099"/>
                  <a:pt x="607943" y="4436126"/>
                </a:cubicBezTo>
                <a:cubicBezTo>
                  <a:pt x="422404" y="4461153"/>
                  <a:pt x="158703" y="4453091"/>
                  <a:pt x="0" y="4436126"/>
                </a:cubicBezTo>
                <a:cubicBezTo>
                  <a:pt x="8129" y="4099466"/>
                  <a:pt x="23502" y="4014012"/>
                  <a:pt x="0" y="3758032"/>
                </a:cubicBezTo>
                <a:cubicBezTo>
                  <a:pt x="-23502" y="3502052"/>
                  <a:pt x="8018" y="3295661"/>
                  <a:pt x="0" y="3035578"/>
                </a:cubicBezTo>
                <a:cubicBezTo>
                  <a:pt x="-8018" y="2775495"/>
                  <a:pt x="-8720" y="2595880"/>
                  <a:pt x="0" y="2401845"/>
                </a:cubicBezTo>
                <a:cubicBezTo>
                  <a:pt x="8720" y="2207810"/>
                  <a:pt x="9279" y="1982551"/>
                  <a:pt x="0" y="1768113"/>
                </a:cubicBezTo>
                <a:cubicBezTo>
                  <a:pt x="-9279" y="1553675"/>
                  <a:pt x="7090" y="1354447"/>
                  <a:pt x="0" y="1178742"/>
                </a:cubicBezTo>
                <a:cubicBezTo>
                  <a:pt x="-7090" y="1003037"/>
                  <a:pt x="-23786" y="768334"/>
                  <a:pt x="0" y="589371"/>
                </a:cubicBezTo>
                <a:cubicBezTo>
                  <a:pt x="23786" y="410408"/>
                  <a:pt x="-16955" y="242082"/>
                  <a:pt x="0" y="0"/>
                </a:cubicBezTo>
                <a:close/>
              </a:path>
              <a:path w="3647661" h="4436126" stroke="0" extrusionOk="0">
                <a:moveTo>
                  <a:pt x="0" y="0"/>
                </a:moveTo>
                <a:cubicBezTo>
                  <a:pt x="171149" y="-7244"/>
                  <a:pt x="374684" y="2591"/>
                  <a:pt x="534990" y="0"/>
                </a:cubicBezTo>
                <a:cubicBezTo>
                  <a:pt x="695296" y="-2591"/>
                  <a:pt x="907320" y="7483"/>
                  <a:pt x="1069981" y="0"/>
                </a:cubicBezTo>
                <a:cubicBezTo>
                  <a:pt x="1232642" y="-7483"/>
                  <a:pt x="1543604" y="-26203"/>
                  <a:pt x="1677924" y="0"/>
                </a:cubicBezTo>
                <a:cubicBezTo>
                  <a:pt x="1812244" y="26203"/>
                  <a:pt x="2140632" y="31361"/>
                  <a:pt x="2322344" y="0"/>
                </a:cubicBezTo>
                <a:cubicBezTo>
                  <a:pt x="2504056" y="-31361"/>
                  <a:pt x="2658834" y="3381"/>
                  <a:pt x="2893811" y="0"/>
                </a:cubicBezTo>
                <a:cubicBezTo>
                  <a:pt x="3128788" y="-3381"/>
                  <a:pt x="3338741" y="-10376"/>
                  <a:pt x="3647661" y="0"/>
                </a:cubicBezTo>
                <a:cubicBezTo>
                  <a:pt x="3628986" y="244498"/>
                  <a:pt x="3624774" y="362520"/>
                  <a:pt x="3647661" y="545010"/>
                </a:cubicBezTo>
                <a:cubicBezTo>
                  <a:pt x="3670549" y="727500"/>
                  <a:pt x="3619543" y="968439"/>
                  <a:pt x="3647661" y="1134381"/>
                </a:cubicBezTo>
                <a:cubicBezTo>
                  <a:pt x="3675779" y="1300323"/>
                  <a:pt x="3670065" y="1646297"/>
                  <a:pt x="3647661" y="1856836"/>
                </a:cubicBezTo>
                <a:cubicBezTo>
                  <a:pt x="3625257" y="2067375"/>
                  <a:pt x="3632904" y="2315399"/>
                  <a:pt x="3647661" y="2490568"/>
                </a:cubicBezTo>
                <a:cubicBezTo>
                  <a:pt x="3662418" y="2665737"/>
                  <a:pt x="3616073" y="2880164"/>
                  <a:pt x="3647661" y="3124300"/>
                </a:cubicBezTo>
                <a:cubicBezTo>
                  <a:pt x="3679249" y="3368436"/>
                  <a:pt x="3677361" y="3519722"/>
                  <a:pt x="3647661" y="3758032"/>
                </a:cubicBezTo>
                <a:cubicBezTo>
                  <a:pt x="3617961" y="3996342"/>
                  <a:pt x="3615180" y="4147465"/>
                  <a:pt x="3647661" y="4436126"/>
                </a:cubicBezTo>
                <a:cubicBezTo>
                  <a:pt x="3506685" y="4421969"/>
                  <a:pt x="3266652" y="4433618"/>
                  <a:pt x="3149147" y="4436126"/>
                </a:cubicBezTo>
                <a:cubicBezTo>
                  <a:pt x="3031642" y="4438634"/>
                  <a:pt x="2832267" y="4432536"/>
                  <a:pt x="2650634" y="4436126"/>
                </a:cubicBezTo>
                <a:cubicBezTo>
                  <a:pt x="2469001" y="4439716"/>
                  <a:pt x="2324677" y="4416284"/>
                  <a:pt x="2042690" y="4436126"/>
                </a:cubicBezTo>
                <a:cubicBezTo>
                  <a:pt x="1760703" y="4455968"/>
                  <a:pt x="1686949" y="4416099"/>
                  <a:pt x="1398270" y="4436126"/>
                </a:cubicBezTo>
                <a:cubicBezTo>
                  <a:pt x="1109591" y="4456153"/>
                  <a:pt x="1071585" y="4455485"/>
                  <a:pt x="899756" y="4436126"/>
                </a:cubicBezTo>
                <a:cubicBezTo>
                  <a:pt x="727927" y="4416767"/>
                  <a:pt x="344407" y="4430463"/>
                  <a:pt x="0" y="4436126"/>
                </a:cubicBezTo>
                <a:cubicBezTo>
                  <a:pt x="5440" y="4303018"/>
                  <a:pt x="91" y="4161914"/>
                  <a:pt x="0" y="3891116"/>
                </a:cubicBezTo>
                <a:cubicBezTo>
                  <a:pt x="-91" y="3620318"/>
                  <a:pt x="-11601" y="3462294"/>
                  <a:pt x="0" y="3301745"/>
                </a:cubicBezTo>
                <a:cubicBezTo>
                  <a:pt x="11601" y="3141196"/>
                  <a:pt x="22776" y="2916996"/>
                  <a:pt x="0" y="2756735"/>
                </a:cubicBezTo>
                <a:cubicBezTo>
                  <a:pt x="-22776" y="2596474"/>
                  <a:pt x="5257" y="2440491"/>
                  <a:pt x="0" y="2256087"/>
                </a:cubicBezTo>
                <a:cubicBezTo>
                  <a:pt x="-5257" y="2071683"/>
                  <a:pt x="20189" y="1902567"/>
                  <a:pt x="0" y="1666716"/>
                </a:cubicBezTo>
                <a:cubicBezTo>
                  <a:pt x="-20189" y="1430865"/>
                  <a:pt x="-21241" y="1161108"/>
                  <a:pt x="0" y="988622"/>
                </a:cubicBezTo>
                <a:cubicBezTo>
                  <a:pt x="21241" y="816136"/>
                  <a:pt x="17108" y="406740"/>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40B2C76-36E6-523A-C403-66AD0A7B0F69}"/>
              </a:ext>
            </a:extLst>
          </p:cNvPr>
          <p:cNvSpPr>
            <a:spLocks noGrp="1"/>
          </p:cNvSpPr>
          <p:nvPr>
            <p:ph type="subTitle" idx="1"/>
          </p:nvPr>
        </p:nvSpPr>
        <p:spPr>
          <a:xfrm>
            <a:off x="7841446" y="912751"/>
            <a:ext cx="3377045" cy="4345048"/>
          </a:xfrm>
        </p:spPr>
        <p:txBody>
          <a:bodyPr anchor="b">
            <a:normAutofit/>
          </a:bodyPr>
          <a:lstStyle/>
          <a:p>
            <a:r>
              <a:rPr lang="en-GB" sz="4100" dirty="0">
                <a:solidFill>
                  <a:srgbClr val="FFFFFF"/>
                </a:solidFill>
              </a:rPr>
              <a:t>Session One:</a:t>
            </a:r>
          </a:p>
          <a:p>
            <a:endParaRPr lang="en-GB" sz="3200" dirty="0">
              <a:solidFill>
                <a:srgbClr val="FFFFFF"/>
              </a:solidFill>
            </a:endParaRPr>
          </a:p>
          <a:p>
            <a:endParaRPr lang="en-GB" sz="3200" dirty="0">
              <a:solidFill>
                <a:srgbClr val="FFFFFF"/>
              </a:solidFill>
            </a:endParaRPr>
          </a:p>
          <a:p>
            <a:r>
              <a:rPr lang="en-GB" sz="3200" dirty="0">
                <a:solidFill>
                  <a:srgbClr val="FFFFFF"/>
                </a:solidFill>
              </a:rPr>
              <a:t>Understanding the Word of God</a:t>
            </a:r>
          </a:p>
          <a:p>
            <a:endParaRPr lang="en-GB" sz="4400" dirty="0">
              <a:solidFill>
                <a:srgbClr val="FFFFFF"/>
              </a:solidFill>
            </a:endParaRPr>
          </a:p>
        </p:txBody>
      </p:sp>
      <p:sp>
        <p:nvSpPr>
          <p:cNvPr id="12" name="sketch line">
            <a:extLst>
              <a:ext uri="{FF2B5EF4-FFF2-40B4-BE49-F238E27FC236}">
                <a16:creationId xmlns:a16="http://schemas.microsoft.com/office/drawing/2014/main" id="{2A8F5533-3502-D64F-3D79-ED468E8E1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439978"/>
            <a:ext cx="6281928" cy="18288"/>
          </a:xfrm>
          <a:custGeom>
            <a:avLst/>
            <a:gdLst>
              <a:gd name="csX0" fmla="*/ 0 w 6281928"/>
              <a:gd name="csY0" fmla="*/ 0 h 18288"/>
              <a:gd name="csX1" fmla="*/ 572353 w 6281928"/>
              <a:gd name="csY1" fmla="*/ 0 h 18288"/>
              <a:gd name="csX2" fmla="*/ 1207526 w 6281928"/>
              <a:gd name="csY2" fmla="*/ 0 h 18288"/>
              <a:gd name="csX3" fmla="*/ 1779880 w 6281928"/>
              <a:gd name="csY3" fmla="*/ 0 h 18288"/>
              <a:gd name="csX4" fmla="*/ 2540691 w 6281928"/>
              <a:gd name="csY4" fmla="*/ 0 h 18288"/>
              <a:gd name="csX5" fmla="*/ 3238683 w 6281928"/>
              <a:gd name="csY5" fmla="*/ 0 h 18288"/>
              <a:gd name="csX6" fmla="*/ 3936675 w 6281928"/>
              <a:gd name="csY6" fmla="*/ 0 h 18288"/>
              <a:gd name="csX7" fmla="*/ 4760305 w 6281928"/>
              <a:gd name="csY7" fmla="*/ 0 h 18288"/>
              <a:gd name="csX8" fmla="*/ 5521117 w 6281928"/>
              <a:gd name="csY8" fmla="*/ 0 h 18288"/>
              <a:gd name="csX9" fmla="*/ 6281928 w 6281928"/>
              <a:gd name="csY9" fmla="*/ 0 h 18288"/>
              <a:gd name="csX10" fmla="*/ 6281928 w 6281928"/>
              <a:gd name="csY10" fmla="*/ 18288 h 18288"/>
              <a:gd name="csX11" fmla="*/ 5772394 w 6281928"/>
              <a:gd name="csY11" fmla="*/ 18288 h 18288"/>
              <a:gd name="csX12" fmla="*/ 5200040 w 6281928"/>
              <a:gd name="csY12" fmla="*/ 18288 h 18288"/>
              <a:gd name="csX13" fmla="*/ 4439229 w 6281928"/>
              <a:gd name="csY13" fmla="*/ 18288 h 18288"/>
              <a:gd name="csX14" fmla="*/ 3615599 w 6281928"/>
              <a:gd name="csY14" fmla="*/ 18288 h 18288"/>
              <a:gd name="csX15" fmla="*/ 2980426 w 6281928"/>
              <a:gd name="csY15" fmla="*/ 18288 h 18288"/>
              <a:gd name="csX16" fmla="*/ 2156795 w 6281928"/>
              <a:gd name="csY16" fmla="*/ 18288 h 18288"/>
              <a:gd name="csX17" fmla="*/ 1584442 w 6281928"/>
              <a:gd name="csY17" fmla="*/ 18288 h 18288"/>
              <a:gd name="csX18" fmla="*/ 1074908 w 6281928"/>
              <a:gd name="csY18" fmla="*/ 18288 h 18288"/>
              <a:gd name="csX19" fmla="*/ 0 w 6281928"/>
              <a:gd name="csY19" fmla="*/ 18288 h 18288"/>
              <a:gd name="csX20" fmla="*/ 0 w 6281928"/>
              <a:gd name="csY2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6281928" h="18288" fill="none" extrusionOk="0">
                <a:moveTo>
                  <a:pt x="0" y="0"/>
                </a:moveTo>
                <a:cubicBezTo>
                  <a:pt x="205960" y="24870"/>
                  <a:pt x="343550" y="5918"/>
                  <a:pt x="572353" y="0"/>
                </a:cubicBezTo>
                <a:cubicBezTo>
                  <a:pt x="801156" y="-5918"/>
                  <a:pt x="1015649" y="-11381"/>
                  <a:pt x="1207526" y="0"/>
                </a:cubicBezTo>
                <a:cubicBezTo>
                  <a:pt x="1399403" y="11381"/>
                  <a:pt x="1549725" y="7866"/>
                  <a:pt x="1779880" y="0"/>
                </a:cubicBezTo>
                <a:cubicBezTo>
                  <a:pt x="2010035" y="-7866"/>
                  <a:pt x="2190674" y="12826"/>
                  <a:pt x="2540691" y="0"/>
                </a:cubicBezTo>
                <a:cubicBezTo>
                  <a:pt x="2890708" y="-12826"/>
                  <a:pt x="3025718" y="-18534"/>
                  <a:pt x="3238683" y="0"/>
                </a:cubicBezTo>
                <a:cubicBezTo>
                  <a:pt x="3451648" y="18534"/>
                  <a:pt x="3603947" y="14884"/>
                  <a:pt x="3936675" y="0"/>
                </a:cubicBezTo>
                <a:cubicBezTo>
                  <a:pt x="4269403" y="-14884"/>
                  <a:pt x="4480718" y="-24607"/>
                  <a:pt x="4760305" y="0"/>
                </a:cubicBezTo>
                <a:cubicBezTo>
                  <a:pt x="5039892" y="24607"/>
                  <a:pt x="5359549" y="-31311"/>
                  <a:pt x="5521117" y="0"/>
                </a:cubicBezTo>
                <a:cubicBezTo>
                  <a:pt x="5682685" y="31311"/>
                  <a:pt x="5986067" y="-12593"/>
                  <a:pt x="6281928" y="0"/>
                </a:cubicBezTo>
                <a:cubicBezTo>
                  <a:pt x="6282307" y="7355"/>
                  <a:pt x="6282212" y="10249"/>
                  <a:pt x="6281928" y="18288"/>
                </a:cubicBezTo>
                <a:cubicBezTo>
                  <a:pt x="6078981" y="8428"/>
                  <a:pt x="5961061" y="2290"/>
                  <a:pt x="5772394" y="18288"/>
                </a:cubicBezTo>
                <a:cubicBezTo>
                  <a:pt x="5583727" y="34286"/>
                  <a:pt x="5329968" y="24208"/>
                  <a:pt x="5200040" y="18288"/>
                </a:cubicBezTo>
                <a:cubicBezTo>
                  <a:pt x="5070112" y="12368"/>
                  <a:pt x="4793288" y="21070"/>
                  <a:pt x="4439229" y="18288"/>
                </a:cubicBezTo>
                <a:cubicBezTo>
                  <a:pt x="4085170" y="15506"/>
                  <a:pt x="3813765" y="-16466"/>
                  <a:pt x="3615599" y="18288"/>
                </a:cubicBezTo>
                <a:cubicBezTo>
                  <a:pt x="3417433" y="53042"/>
                  <a:pt x="3133643" y="20727"/>
                  <a:pt x="2980426" y="18288"/>
                </a:cubicBezTo>
                <a:cubicBezTo>
                  <a:pt x="2827209" y="15849"/>
                  <a:pt x="2380685" y="51850"/>
                  <a:pt x="2156795" y="18288"/>
                </a:cubicBezTo>
                <a:cubicBezTo>
                  <a:pt x="1932905" y="-15274"/>
                  <a:pt x="1716744" y="-1398"/>
                  <a:pt x="1584442" y="18288"/>
                </a:cubicBezTo>
                <a:cubicBezTo>
                  <a:pt x="1452140" y="37974"/>
                  <a:pt x="1280887" y="12750"/>
                  <a:pt x="1074908" y="18288"/>
                </a:cubicBezTo>
                <a:cubicBezTo>
                  <a:pt x="868929" y="23826"/>
                  <a:pt x="318124" y="-17878"/>
                  <a:pt x="0" y="18288"/>
                </a:cubicBezTo>
                <a:cubicBezTo>
                  <a:pt x="-384" y="12702"/>
                  <a:pt x="-513" y="4636"/>
                  <a:pt x="0" y="0"/>
                </a:cubicBezTo>
                <a:close/>
              </a:path>
              <a:path w="6281928" h="18288" stroke="0" extrusionOk="0">
                <a:moveTo>
                  <a:pt x="0" y="0"/>
                </a:moveTo>
                <a:cubicBezTo>
                  <a:pt x="135290" y="27650"/>
                  <a:pt x="488372" y="4391"/>
                  <a:pt x="635173" y="0"/>
                </a:cubicBezTo>
                <a:cubicBezTo>
                  <a:pt x="781974" y="-4391"/>
                  <a:pt x="992816" y="14310"/>
                  <a:pt x="1144707" y="0"/>
                </a:cubicBezTo>
                <a:cubicBezTo>
                  <a:pt x="1296598" y="-14310"/>
                  <a:pt x="1796462" y="-1258"/>
                  <a:pt x="1968337" y="0"/>
                </a:cubicBezTo>
                <a:cubicBezTo>
                  <a:pt x="2140212" y="1258"/>
                  <a:pt x="2343376" y="-12852"/>
                  <a:pt x="2603510" y="0"/>
                </a:cubicBezTo>
                <a:cubicBezTo>
                  <a:pt x="2863644" y="12852"/>
                  <a:pt x="2935073" y="-10591"/>
                  <a:pt x="3238683" y="0"/>
                </a:cubicBezTo>
                <a:cubicBezTo>
                  <a:pt x="3542293" y="10591"/>
                  <a:pt x="3731676" y="3538"/>
                  <a:pt x="4062313" y="0"/>
                </a:cubicBezTo>
                <a:cubicBezTo>
                  <a:pt x="4392950" y="-3538"/>
                  <a:pt x="4440715" y="28126"/>
                  <a:pt x="4634667" y="0"/>
                </a:cubicBezTo>
                <a:cubicBezTo>
                  <a:pt x="4828619" y="-28126"/>
                  <a:pt x="5052661" y="8974"/>
                  <a:pt x="5458297" y="0"/>
                </a:cubicBezTo>
                <a:cubicBezTo>
                  <a:pt x="5863933" y="-8974"/>
                  <a:pt x="5906900" y="-24516"/>
                  <a:pt x="6281928" y="0"/>
                </a:cubicBezTo>
                <a:cubicBezTo>
                  <a:pt x="6282268" y="5688"/>
                  <a:pt x="6281759" y="13142"/>
                  <a:pt x="6281928" y="18288"/>
                </a:cubicBezTo>
                <a:cubicBezTo>
                  <a:pt x="6036108" y="15339"/>
                  <a:pt x="5743611" y="10415"/>
                  <a:pt x="5583936" y="18288"/>
                </a:cubicBezTo>
                <a:cubicBezTo>
                  <a:pt x="5424261" y="26161"/>
                  <a:pt x="5250533" y="-179"/>
                  <a:pt x="4948763" y="18288"/>
                </a:cubicBezTo>
                <a:cubicBezTo>
                  <a:pt x="4646993" y="36755"/>
                  <a:pt x="4354673" y="7565"/>
                  <a:pt x="4125133" y="18288"/>
                </a:cubicBezTo>
                <a:cubicBezTo>
                  <a:pt x="3895593" y="29012"/>
                  <a:pt x="3570246" y="29209"/>
                  <a:pt x="3301502" y="18288"/>
                </a:cubicBezTo>
                <a:cubicBezTo>
                  <a:pt x="3032758" y="7367"/>
                  <a:pt x="2955340" y="11905"/>
                  <a:pt x="2729149" y="18288"/>
                </a:cubicBezTo>
                <a:cubicBezTo>
                  <a:pt x="2502958" y="24671"/>
                  <a:pt x="2269423" y="3142"/>
                  <a:pt x="2031157" y="18288"/>
                </a:cubicBezTo>
                <a:cubicBezTo>
                  <a:pt x="1792891" y="33434"/>
                  <a:pt x="1484731" y="22122"/>
                  <a:pt x="1207526" y="18288"/>
                </a:cubicBezTo>
                <a:cubicBezTo>
                  <a:pt x="930321" y="14454"/>
                  <a:pt x="560231" y="-33402"/>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1428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C206AA-5658-F757-FB5D-0B996C1A02AC}"/>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1F021FB-51EC-86D4-6681-274096B09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A5498F-15F6-8D98-4266-53A0D5A09B16}"/>
              </a:ext>
            </a:extLst>
          </p:cNvPr>
          <p:cNvSpPr>
            <a:spLocks noGrp="1"/>
          </p:cNvSpPr>
          <p:nvPr>
            <p:ph type="title"/>
          </p:nvPr>
        </p:nvSpPr>
        <p:spPr>
          <a:xfrm>
            <a:off x="638881" y="670218"/>
            <a:ext cx="10909640" cy="1065836"/>
          </a:xfrm>
        </p:spPr>
        <p:txBody>
          <a:bodyPr vert="horz" lIns="91440" tIns="45720" rIns="91440" bIns="45720" rtlCol="0" anchor="ctr">
            <a:normAutofit/>
          </a:bodyPr>
          <a:lstStyle/>
          <a:p>
            <a:pPr algn="ctr"/>
            <a:r>
              <a:rPr lang="en-US" sz="6600" dirty="0"/>
              <a:t>Setting the Scene</a:t>
            </a:r>
          </a:p>
        </p:txBody>
      </p:sp>
      <p:sp>
        <p:nvSpPr>
          <p:cNvPr id="18" name="sketch line">
            <a:extLst>
              <a:ext uri="{FF2B5EF4-FFF2-40B4-BE49-F238E27FC236}">
                <a16:creationId xmlns:a16="http://schemas.microsoft.com/office/drawing/2014/main" id="{A445CCEA-013F-49EF-AD50-8A12E98286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617A6DD6-DB3C-1759-6E5E-2F540B30A5B8}"/>
              </a:ext>
            </a:extLst>
          </p:cNvPr>
          <p:cNvSpPr>
            <a:spLocks noGrp="1"/>
          </p:cNvSpPr>
          <p:nvPr>
            <p:ph idx="1"/>
          </p:nvPr>
        </p:nvSpPr>
        <p:spPr>
          <a:xfrm>
            <a:off x="688206" y="2424578"/>
            <a:ext cx="10810989" cy="1585360"/>
          </a:xfrm>
        </p:spPr>
        <p:txBody>
          <a:bodyPr>
            <a:normAutofit/>
          </a:bodyPr>
          <a:lstStyle/>
          <a:p>
            <a:pPr marL="0" indent="0">
              <a:buNone/>
            </a:pPr>
            <a:r>
              <a:rPr lang="en-GB" dirty="0"/>
              <a:t>Listen to or sing the hymn “Our God Reigns” might be appropriate, or “Seek ye First.” </a:t>
            </a:r>
          </a:p>
          <a:p>
            <a:pPr marL="0" indent="0">
              <a:buNone/>
            </a:pPr>
            <a:endParaRPr lang="en-GB" dirty="0"/>
          </a:p>
        </p:txBody>
      </p:sp>
    </p:spTree>
    <p:extLst>
      <p:ext uri="{BB962C8B-B14F-4D97-AF65-F5344CB8AC3E}">
        <p14:creationId xmlns:p14="http://schemas.microsoft.com/office/powerpoint/2010/main" val="3304748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0B2699-169F-5334-7FC5-27CD058F440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1F18A59-8E0F-3629-9801-5D1C24247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94AFD7-2F7C-57A0-0764-A96BB398D27A}"/>
              </a:ext>
            </a:extLst>
          </p:cNvPr>
          <p:cNvSpPr>
            <a:spLocks noGrp="1"/>
          </p:cNvSpPr>
          <p:nvPr>
            <p:ph type="title"/>
          </p:nvPr>
        </p:nvSpPr>
        <p:spPr>
          <a:xfrm>
            <a:off x="841248" y="548640"/>
            <a:ext cx="3600860" cy="5431536"/>
          </a:xfrm>
        </p:spPr>
        <p:txBody>
          <a:bodyPr>
            <a:normAutofit/>
          </a:bodyPr>
          <a:lstStyle/>
          <a:p>
            <a:r>
              <a:rPr lang="en-GB" sz="5400"/>
              <a:t>Opening Prayer</a:t>
            </a:r>
          </a:p>
        </p:txBody>
      </p:sp>
      <p:sp>
        <p:nvSpPr>
          <p:cNvPr id="10" name="sketch line">
            <a:extLst>
              <a:ext uri="{FF2B5EF4-FFF2-40B4-BE49-F238E27FC236}">
                <a16:creationId xmlns:a16="http://schemas.microsoft.com/office/drawing/2014/main" id="{36F670B1-069D-1723-8168-0A6873CAE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5F604AF-43E3-9A35-EB52-30A5A7E6F6C8}"/>
              </a:ext>
            </a:extLst>
          </p:cNvPr>
          <p:cNvSpPr>
            <a:spLocks noGrp="1"/>
          </p:cNvSpPr>
          <p:nvPr>
            <p:ph idx="1"/>
          </p:nvPr>
        </p:nvSpPr>
        <p:spPr>
          <a:xfrm>
            <a:off x="5126418" y="552090"/>
            <a:ext cx="6672156" cy="6130063"/>
          </a:xfrm>
        </p:spPr>
        <p:txBody>
          <a:bodyPr anchor="ctr">
            <a:normAutofit/>
          </a:bodyPr>
          <a:lstStyle/>
          <a:p>
            <a:pPr marL="0" indent="0">
              <a:buNone/>
            </a:pPr>
            <a:endParaRPr lang="en-GB" sz="2000" b="1" dirty="0"/>
          </a:p>
          <a:p>
            <a:pPr marL="0" indent="0">
              <a:buNone/>
            </a:pPr>
            <a:endParaRPr lang="en-GB" sz="1700" dirty="0"/>
          </a:p>
        </p:txBody>
      </p:sp>
      <p:sp>
        <p:nvSpPr>
          <p:cNvPr id="5" name="TextBox 4">
            <a:extLst>
              <a:ext uri="{FF2B5EF4-FFF2-40B4-BE49-F238E27FC236}">
                <a16:creationId xmlns:a16="http://schemas.microsoft.com/office/drawing/2014/main" id="{52FC3ED7-A80A-FEDE-7A9C-60150D598DB6}"/>
              </a:ext>
            </a:extLst>
          </p:cNvPr>
          <p:cNvSpPr txBox="1"/>
          <p:nvPr/>
        </p:nvSpPr>
        <p:spPr>
          <a:xfrm>
            <a:off x="5048464" y="262937"/>
            <a:ext cx="6672156" cy="6555641"/>
          </a:xfrm>
          <a:prstGeom prst="rect">
            <a:avLst/>
          </a:prstGeom>
          <a:noFill/>
        </p:spPr>
        <p:txBody>
          <a:bodyPr wrap="square">
            <a:spAutoFit/>
          </a:bodyPr>
          <a:lstStyle/>
          <a:p>
            <a:r>
              <a:rPr lang="en-GB" sz="2800" b="0" i="0" dirty="0">
                <a:solidFill>
                  <a:schemeClr val="tx1"/>
                </a:solidFill>
                <a:effectLst/>
                <a:latin typeface="+mn-lt"/>
              </a:rPr>
              <a:t>Dear Father,</a:t>
            </a:r>
            <a:br>
              <a:rPr lang="en-GB" sz="2800" dirty="0"/>
            </a:br>
            <a:br>
              <a:rPr lang="en-GB" sz="2800" dirty="0"/>
            </a:br>
            <a:r>
              <a:rPr lang="en-GB" sz="2800" b="0" i="0" dirty="0">
                <a:solidFill>
                  <a:schemeClr val="tx1"/>
                </a:solidFill>
                <a:effectLst/>
                <a:latin typeface="+mn-lt"/>
              </a:rPr>
              <a:t>As we open Your Word today, we quiet the noise and distractions of the world around us. Please calm our minds and still our hearts.  Grant us spiritual ears to hear Your voice and open eyes to seek Your truth. Speak, Lord, for Your servants are listening. Transform our lives by Your Word, and give us grace and courage to follow your will.</a:t>
            </a:r>
            <a:br>
              <a:rPr lang="en-GB" sz="2800" dirty="0"/>
            </a:br>
            <a:br>
              <a:rPr lang="en-GB" sz="2800" dirty="0"/>
            </a:br>
            <a:r>
              <a:rPr lang="en-GB" sz="2800" b="0" i="0" dirty="0">
                <a:solidFill>
                  <a:schemeClr val="tx1"/>
                </a:solidFill>
                <a:effectLst/>
                <a:latin typeface="+mn-lt"/>
              </a:rPr>
              <a:t>Through Christ our Lord</a:t>
            </a:r>
            <a:br>
              <a:rPr lang="en-GB" sz="2800" dirty="0"/>
            </a:br>
            <a:br>
              <a:rPr lang="en-GB" sz="2800" dirty="0"/>
            </a:br>
            <a:r>
              <a:rPr lang="en-GB" sz="2800" b="0" i="0" dirty="0">
                <a:solidFill>
                  <a:schemeClr val="tx1"/>
                </a:solidFill>
                <a:effectLst/>
                <a:latin typeface="+mn-lt"/>
              </a:rPr>
              <a:t>Amen</a:t>
            </a:r>
            <a:endParaRPr lang="en-GB" sz="2800" dirty="0"/>
          </a:p>
        </p:txBody>
      </p:sp>
    </p:spTree>
    <p:extLst>
      <p:ext uri="{BB962C8B-B14F-4D97-AF65-F5344CB8AC3E}">
        <p14:creationId xmlns:p14="http://schemas.microsoft.com/office/powerpoint/2010/main" val="2216443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ADF333-B0EE-BB10-4EB5-875674E9F8E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A3A94A1-7368-60E4-DB8C-D71E77832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FA67C0-EDE6-F522-2D69-7ECFACF09BC3}"/>
              </a:ext>
            </a:extLst>
          </p:cNvPr>
          <p:cNvSpPr>
            <a:spLocks noGrp="1"/>
          </p:cNvSpPr>
          <p:nvPr>
            <p:ph type="title"/>
          </p:nvPr>
        </p:nvSpPr>
        <p:spPr>
          <a:xfrm>
            <a:off x="841248" y="548640"/>
            <a:ext cx="3600860" cy="5431536"/>
          </a:xfrm>
        </p:spPr>
        <p:txBody>
          <a:bodyPr>
            <a:normAutofit/>
          </a:bodyPr>
          <a:lstStyle/>
          <a:p>
            <a:r>
              <a:rPr lang="en-GB" sz="5400" dirty="0"/>
              <a:t>Reading</a:t>
            </a:r>
          </a:p>
        </p:txBody>
      </p:sp>
      <p:sp>
        <p:nvSpPr>
          <p:cNvPr id="10" name="sketch line">
            <a:extLst>
              <a:ext uri="{FF2B5EF4-FFF2-40B4-BE49-F238E27FC236}">
                <a16:creationId xmlns:a16="http://schemas.microsoft.com/office/drawing/2014/main" id="{9D4960B6-D292-35D8-5848-54D3CA03C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53EFAA1-E68B-3277-1BC5-8FB1E3DB0E00}"/>
              </a:ext>
            </a:extLst>
          </p:cNvPr>
          <p:cNvSpPr>
            <a:spLocks noGrp="1"/>
          </p:cNvSpPr>
          <p:nvPr>
            <p:ph idx="1"/>
          </p:nvPr>
        </p:nvSpPr>
        <p:spPr>
          <a:xfrm>
            <a:off x="5126418" y="552090"/>
            <a:ext cx="6720589" cy="6140111"/>
          </a:xfrm>
        </p:spPr>
        <p:txBody>
          <a:bodyPr anchor="ctr">
            <a:normAutofit fontScale="92500" lnSpcReduction="10000"/>
          </a:bodyPr>
          <a:lstStyle/>
          <a:p>
            <a:pPr marL="0" indent="0">
              <a:buNone/>
            </a:pPr>
            <a:r>
              <a:rPr lang="en-GB" b="1" dirty="0"/>
              <a:t>Romans 10:14-18</a:t>
            </a:r>
          </a:p>
          <a:p>
            <a:pPr marL="0" indent="0">
              <a:buNone/>
            </a:pPr>
            <a:r>
              <a:rPr lang="en-GB" dirty="0"/>
              <a:t>How then will they call on him in whom they have not believed? And how are they to believe in him of whom they have never heard? And how are they to hear without someone preaching? And how are they to preach unless they are sent? As it is written, “How beautiful are the feet of those who preach the good news!” </a:t>
            </a:r>
          </a:p>
          <a:p>
            <a:pPr marL="0" indent="0">
              <a:buNone/>
            </a:pPr>
            <a:r>
              <a:rPr lang="en-GB" dirty="0"/>
              <a:t>But they have not all obeyed the gospel. For Isaiah says, “Lord, who has believed what he has heard from us?” So faith comes from hearing, and hearing through the word of Christ. But I ask, have they not heard? Indeed they have, for “Their voice has gone out to all the earth, and their words to the ends of the world.” </a:t>
            </a:r>
          </a:p>
          <a:p>
            <a:endParaRPr lang="en-GB" sz="1500" dirty="0"/>
          </a:p>
        </p:txBody>
      </p:sp>
    </p:spTree>
    <p:extLst>
      <p:ext uri="{BB962C8B-B14F-4D97-AF65-F5344CB8AC3E}">
        <p14:creationId xmlns:p14="http://schemas.microsoft.com/office/powerpoint/2010/main" val="2024851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0E3519-1992-21F3-6B9D-6AFB19FE1A5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F3722EE-C411-F869-DD5A-ADB26DE19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3FCE4D-D1F6-ED64-3674-CDD8B95E0D0F}"/>
              </a:ext>
            </a:extLst>
          </p:cNvPr>
          <p:cNvSpPr>
            <a:spLocks noGrp="1"/>
          </p:cNvSpPr>
          <p:nvPr>
            <p:ph type="title"/>
          </p:nvPr>
        </p:nvSpPr>
        <p:spPr>
          <a:xfrm>
            <a:off x="841248" y="548640"/>
            <a:ext cx="3600860" cy="5431536"/>
          </a:xfrm>
        </p:spPr>
        <p:txBody>
          <a:bodyPr>
            <a:normAutofit/>
          </a:bodyPr>
          <a:lstStyle/>
          <a:p>
            <a:r>
              <a:rPr lang="en-GB" sz="5400" dirty="0"/>
              <a:t>Questions</a:t>
            </a:r>
          </a:p>
        </p:txBody>
      </p:sp>
      <p:sp>
        <p:nvSpPr>
          <p:cNvPr id="10" name="sketch line">
            <a:extLst>
              <a:ext uri="{FF2B5EF4-FFF2-40B4-BE49-F238E27FC236}">
                <a16:creationId xmlns:a16="http://schemas.microsoft.com/office/drawing/2014/main" id="{90D6A117-B2F2-DF1D-CD12-32D30858E5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CE2EE39-C348-702E-C057-84064681BECD}"/>
              </a:ext>
            </a:extLst>
          </p:cNvPr>
          <p:cNvSpPr>
            <a:spLocks noGrp="1"/>
          </p:cNvSpPr>
          <p:nvPr>
            <p:ph idx="1"/>
          </p:nvPr>
        </p:nvSpPr>
        <p:spPr>
          <a:xfrm>
            <a:off x="5126418" y="548640"/>
            <a:ext cx="6720589" cy="6140111"/>
          </a:xfrm>
        </p:spPr>
        <p:txBody>
          <a:bodyPr anchor="ctr">
            <a:normAutofit/>
          </a:bodyPr>
          <a:lstStyle/>
          <a:p>
            <a:r>
              <a:rPr lang="en-GB" dirty="0"/>
              <a:t>What was the most useful thing for you from the document?</a:t>
            </a:r>
          </a:p>
          <a:p>
            <a:endParaRPr lang="en-GB" dirty="0"/>
          </a:p>
          <a:p>
            <a:r>
              <a:rPr lang="en-GB" dirty="0"/>
              <a:t>What did you find challenging from the document?</a:t>
            </a:r>
          </a:p>
          <a:p>
            <a:endParaRPr lang="en-GB" dirty="0"/>
          </a:p>
          <a:p>
            <a:r>
              <a:rPr lang="en-GB" dirty="0"/>
              <a:t>What do you understand by the truth of Scripture and the Inspiration of Scripture?</a:t>
            </a:r>
          </a:p>
          <a:p>
            <a:endParaRPr lang="en-GB" sz="1500" dirty="0"/>
          </a:p>
        </p:txBody>
      </p:sp>
    </p:spTree>
    <p:extLst>
      <p:ext uri="{BB962C8B-B14F-4D97-AF65-F5344CB8AC3E}">
        <p14:creationId xmlns:p14="http://schemas.microsoft.com/office/powerpoint/2010/main" val="3765856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329A24-CC1D-8FDB-3CD5-EDEF3EDE950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06EB07B-3C31-EAB6-AB37-1252167854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4100C7-E077-7D66-A6AC-70800572D695}"/>
              </a:ext>
            </a:extLst>
          </p:cNvPr>
          <p:cNvSpPr>
            <a:spLocks noGrp="1"/>
          </p:cNvSpPr>
          <p:nvPr>
            <p:ph type="title"/>
          </p:nvPr>
        </p:nvSpPr>
        <p:spPr>
          <a:xfrm>
            <a:off x="841248" y="548640"/>
            <a:ext cx="3600860" cy="5431536"/>
          </a:xfrm>
        </p:spPr>
        <p:txBody>
          <a:bodyPr>
            <a:normAutofit/>
          </a:bodyPr>
          <a:lstStyle/>
          <a:p>
            <a:r>
              <a:rPr lang="en-GB" sz="5400" dirty="0"/>
              <a:t>Reflection</a:t>
            </a:r>
          </a:p>
        </p:txBody>
      </p:sp>
      <p:sp>
        <p:nvSpPr>
          <p:cNvPr id="10" name="sketch line">
            <a:extLst>
              <a:ext uri="{FF2B5EF4-FFF2-40B4-BE49-F238E27FC236}">
                <a16:creationId xmlns:a16="http://schemas.microsoft.com/office/drawing/2014/main" id="{9B9078BB-FE0D-A82A-B0EA-1A188885FB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5D0A27B-4541-6916-8695-816E52A2EE30}"/>
              </a:ext>
            </a:extLst>
          </p:cNvPr>
          <p:cNvSpPr>
            <a:spLocks noGrp="1"/>
          </p:cNvSpPr>
          <p:nvPr>
            <p:ph idx="1"/>
          </p:nvPr>
        </p:nvSpPr>
        <p:spPr>
          <a:xfrm>
            <a:off x="5126418" y="431194"/>
            <a:ext cx="6720589" cy="6140111"/>
          </a:xfrm>
        </p:spPr>
        <p:txBody>
          <a:bodyPr anchor="ctr">
            <a:normAutofit/>
          </a:bodyPr>
          <a:lstStyle/>
          <a:p>
            <a:r>
              <a:rPr lang="en-GB" dirty="0"/>
              <a:t>Reflect on the invitation of Christ to know Him through His Word as shown in </a:t>
            </a:r>
            <a:r>
              <a:rPr lang="en-GB" b="1" dirty="0"/>
              <a:t>The Light of the World</a:t>
            </a:r>
            <a:r>
              <a:rPr lang="en-GB" dirty="0"/>
              <a:t> painting by </a:t>
            </a:r>
            <a:r>
              <a:rPr lang="en-GB" b="1" dirty="0"/>
              <a:t>William Holman Hunt</a:t>
            </a:r>
            <a:r>
              <a:rPr lang="en-GB" dirty="0"/>
              <a:t>, perhaps with the quote from Psalms ´</a:t>
            </a:r>
            <a:r>
              <a:rPr lang="en-GB" i="1" dirty="0"/>
              <a:t>your Word is a lamp for my feet a light for my path’ </a:t>
            </a:r>
            <a:r>
              <a:rPr lang="en-GB" dirty="0"/>
              <a:t>(Ps 119:105; and/or Revelation 3:20 </a:t>
            </a:r>
            <a:r>
              <a:rPr lang="en-GB" i="1" dirty="0"/>
              <a:t>´Behold I stand at the door and knock.  If anyone heard my voice and opens the door then I will enter his house and dine with him and he with me.’ </a:t>
            </a:r>
          </a:p>
          <a:p>
            <a:endParaRPr lang="en-GB" dirty="0"/>
          </a:p>
          <a:p>
            <a:r>
              <a:rPr lang="en-GB" dirty="0"/>
              <a:t>Useful information on the painting can be found at </a:t>
            </a:r>
            <a:r>
              <a:rPr lang="en-GB" u="sng" dirty="0">
                <a:hlinkClick r:id="rId2"/>
              </a:rPr>
              <a:t>https://www.stpauls.co.uk/light-of-world-by-william-holman-hunt</a:t>
            </a:r>
            <a:endParaRPr lang="en-GB" dirty="0"/>
          </a:p>
          <a:p>
            <a:endParaRPr lang="en-GB" sz="1500" dirty="0"/>
          </a:p>
        </p:txBody>
      </p:sp>
    </p:spTree>
    <p:extLst>
      <p:ext uri="{BB962C8B-B14F-4D97-AF65-F5344CB8AC3E}">
        <p14:creationId xmlns:p14="http://schemas.microsoft.com/office/powerpoint/2010/main" val="1201860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258A0E-7C6B-48A1-AD2E-F502F35D4D6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DDE80C-7076-90A7-7D30-E72306388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51CEF7-79E0-5313-A21C-CD46A57AC091}"/>
              </a:ext>
            </a:extLst>
          </p:cNvPr>
          <p:cNvSpPr>
            <a:spLocks noGrp="1"/>
          </p:cNvSpPr>
          <p:nvPr>
            <p:ph type="title"/>
          </p:nvPr>
        </p:nvSpPr>
        <p:spPr>
          <a:xfrm>
            <a:off x="816081" y="1496596"/>
            <a:ext cx="3600860" cy="3167683"/>
          </a:xfrm>
        </p:spPr>
        <p:txBody>
          <a:bodyPr>
            <a:normAutofit/>
          </a:bodyPr>
          <a:lstStyle/>
          <a:p>
            <a:r>
              <a:rPr lang="en-GB" sz="5400" dirty="0"/>
              <a:t>For our next meeting:</a:t>
            </a:r>
          </a:p>
        </p:txBody>
      </p:sp>
      <p:sp>
        <p:nvSpPr>
          <p:cNvPr id="10" name="sketch line">
            <a:extLst>
              <a:ext uri="{FF2B5EF4-FFF2-40B4-BE49-F238E27FC236}">
                <a16:creationId xmlns:a16="http://schemas.microsoft.com/office/drawing/2014/main" id="{DC71F6F8-EF62-18A2-CBA6-7D26FC3E4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CCFDE3-662A-B909-1979-4821DCB8A20E}"/>
              </a:ext>
            </a:extLst>
          </p:cNvPr>
          <p:cNvSpPr>
            <a:spLocks noGrp="1"/>
          </p:cNvSpPr>
          <p:nvPr>
            <p:ph idx="1"/>
          </p:nvPr>
        </p:nvSpPr>
        <p:spPr>
          <a:xfrm>
            <a:off x="5050917" y="358944"/>
            <a:ext cx="6987285" cy="6140111"/>
          </a:xfrm>
        </p:spPr>
        <p:txBody>
          <a:bodyPr anchor="ctr">
            <a:normAutofit/>
          </a:bodyPr>
          <a:lstStyle/>
          <a:p>
            <a:r>
              <a:rPr lang="en-GB" sz="3600" dirty="0"/>
              <a:t>We will be exploring the section on  ‘Reading the Old Testament</a:t>
            </a:r>
          </a:p>
          <a:p>
            <a:endParaRPr lang="en-GB" sz="3600" dirty="0"/>
          </a:p>
          <a:p>
            <a:r>
              <a:rPr lang="en-GB" sz="3200" u="sng" dirty="0">
                <a:hlinkClick r:id="rId3"/>
              </a:rPr>
              <a:t>https://www.liturgyoffice.org.uk/Resources/Scripture/GoS.pdf</a:t>
            </a:r>
            <a:endParaRPr lang="en-GB" sz="3200" dirty="0"/>
          </a:p>
          <a:p>
            <a:pPr marL="0" indent="0">
              <a:buNone/>
            </a:pPr>
            <a:endParaRPr lang="en-GB" sz="4800" dirty="0"/>
          </a:p>
          <a:p>
            <a:r>
              <a:rPr lang="en-GB" sz="3600" dirty="0"/>
              <a:t>Read paragraphs 24 – 41.</a:t>
            </a:r>
          </a:p>
        </p:txBody>
      </p:sp>
    </p:spTree>
    <p:extLst>
      <p:ext uri="{BB962C8B-B14F-4D97-AF65-F5344CB8AC3E}">
        <p14:creationId xmlns:p14="http://schemas.microsoft.com/office/powerpoint/2010/main" val="2698794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1BEC5F-E000-C536-A361-1729D8F1E3F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B18A75B-F3AD-68FD-A435-D1D37248E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209ED7-71B8-FB33-A26C-2A1E3CB1FCC2}"/>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Closing Prayer</a:t>
            </a:r>
          </a:p>
        </p:txBody>
      </p:sp>
      <p:sp>
        <p:nvSpPr>
          <p:cNvPr id="12" name="sketch line">
            <a:extLst>
              <a:ext uri="{FF2B5EF4-FFF2-40B4-BE49-F238E27FC236}">
                <a16:creationId xmlns:a16="http://schemas.microsoft.com/office/drawing/2014/main" id="{616E99B7-CE08-8C61-C0C7-F352BB78CD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09847626-D699-AA82-8209-86925C0D7A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86399" y="500910"/>
            <a:ext cx="5968721" cy="5968721"/>
          </a:xfrm>
          <a:prstGeom prst="rect">
            <a:avLst/>
          </a:prstGeom>
        </p:spPr>
      </p:pic>
    </p:spTree>
    <p:extLst>
      <p:ext uri="{BB962C8B-B14F-4D97-AF65-F5344CB8AC3E}">
        <p14:creationId xmlns:p14="http://schemas.microsoft.com/office/powerpoint/2010/main" val="1233061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D32A08-8A3C-5C26-59CF-871607879FA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CA8E9D-DD36-B1B1-F739-B3A576E26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BD2417-FA46-72CE-9DE8-FF8520B84A47}"/>
              </a:ext>
            </a:extLst>
          </p:cNvPr>
          <p:cNvSpPr>
            <a:spLocks noGrp="1"/>
          </p:cNvSpPr>
          <p:nvPr>
            <p:ph type="ctrTitle"/>
          </p:nvPr>
        </p:nvSpPr>
        <p:spPr>
          <a:xfrm>
            <a:off x="838200" y="1122362"/>
            <a:ext cx="6281928" cy="4135437"/>
          </a:xfrm>
        </p:spPr>
        <p:txBody>
          <a:bodyPr>
            <a:normAutofit/>
          </a:bodyPr>
          <a:lstStyle/>
          <a:p>
            <a:pPr algn="l"/>
            <a:r>
              <a:rPr lang="en-GB" sz="6600"/>
              <a:t>The Gift of Scripture</a:t>
            </a:r>
          </a:p>
        </p:txBody>
      </p:sp>
      <p:sp>
        <p:nvSpPr>
          <p:cNvPr id="10" name="Rectangle 9">
            <a:extLst>
              <a:ext uri="{FF2B5EF4-FFF2-40B4-BE49-F238E27FC236}">
                <a16:creationId xmlns:a16="http://schemas.microsoft.com/office/drawing/2014/main" id="{21D70374-57BB-4979-044F-30AD69C4E9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6139" y="1031284"/>
            <a:ext cx="3647661" cy="4436126"/>
          </a:xfrm>
          <a:custGeom>
            <a:avLst/>
            <a:gdLst>
              <a:gd name="csX0" fmla="*/ 0 w 3647661"/>
              <a:gd name="csY0" fmla="*/ 0 h 4436126"/>
              <a:gd name="csX1" fmla="*/ 498514 w 3647661"/>
              <a:gd name="csY1" fmla="*/ 0 h 4436126"/>
              <a:gd name="csX2" fmla="*/ 1069981 w 3647661"/>
              <a:gd name="csY2" fmla="*/ 0 h 4436126"/>
              <a:gd name="csX3" fmla="*/ 1714401 w 3647661"/>
              <a:gd name="csY3" fmla="*/ 0 h 4436126"/>
              <a:gd name="csX4" fmla="*/ 2285868 w 3647661"/>
              <a:gd name="csY4" fmla="*/ 0 h 4436126"/>
              <a:gd name="csX5" fmla="*/ 2784381 w 3647661"/>
              <a:gd name="csY5" fmla="*/ 0 h 4436126"/>
              <a:gd name="csX6" fmla="*/ 3647661 w 3647661"/>
              <a:gd name="csY6" fmla="*/ 0 h 4436126"/>
              <a:gd name="csX7" fmla="*/ 3647661 w 3647661"/>
              <a:gd name="csY7" fmla="*/ 633732 h 4436126"/>
              <a:gd name="csX8" fmla="*/ 3647661 w 3647661"/>
              <a:gd name="csY8" fmla="*/ 1267465 h 4436126"/>
              <a:gd name="csX9" fmla="*/ 3647661 w 3647661"/>
              <a:gd name="csY9" fmla="*/ 1768113 h 4436126"/>
              <a:gd name="csX10" fmla="*/ 3647661 w 3647661"/>
              <a:gd name="csY10" fmla="*/ 2446207 h 4436126"/>
              <a:gd name="csX11" fmla="*/ 3647661 w 3647661"/>
              <a:gd name="csY11" fmla="*/ 2946855 h 4436126"/>
              <a:gd name="csX12" fmla="*/ 3647661 w 3647661"/>
              <a:gd name="csY12" fmla="*/ 3580587 h 4436126"/>
              <a:gd name="csX13" fmla="*/ 3647661 w 3647661"/>
              <a:gd name="csY13" fmla="*/ 4436126 h 4436126"/>
              <a:gd name="csX14" fmla="*/ 3039718 w 3647661"/>
              <a:gd name="csY14" fmla="*/ 4436126 h 4436126"/>
              <a:gd name="csX15" fmla="*/ 2431774 w 3647661"/>
              <a:gd name="csY15" fmla="*/ 4436126 h 4436126"/>
              <a:gd name="csX16" fmla="*/ 1823831 w 3647661"/>
              <a:gd name="csY16" fmla="*/ 4436126 h 4436126"/>
              <a:gd name="csX17" fmla="*/ 1288840 w 3647661"/>
              <a:gd name="csY17" fmla="*/ 4436126 h 4436126"/>
              <a:gd name="csX18" fmla="*/ 607943 w 3647661"/>
              <a:gd name="csY18" fmla="*/ 4436126 h 4436126"/>
              <a:gd name="csX19" fmla="*/ 0 w 3647661"/>
              <a:gd name="csY19" fmla="*/ 4436126 h 4436126"/>
              <a:gd name="csX20" fmla="*/ 0 w 3647661"/>
              <a:gd name="csY20" fmla="*/ 3758032 h 4436126"/>
              <a:gd name="csX21" fmla="*/ 0 w 3647661"/>
              <a:gd name="csY21" fmla="*/ 3035578 h 4436126"/>
              <a:gd name="csX22" fmla="*/ 0 w 3647661"/>
              <a:gd name="csY22" fmla="*/ 2401845 h 4436126"/>
              <a:gd name="csX23" fmla="*/ 0 w 3647661"/>
              <a:gd name="csY23" fmla="*/ 1768113 h 4436126"/>
              <a:gd name="csX24" fmla="*/ 0 w 3647661"/>
              <a:gd name="csY24" fmla="*/ 1178742 h 4436126"/>
              <a:gd name="csX25" fmla="*/ 0 w 3647661"/>
              <a:gd name="csY25" fmla="*/ 589371 h 4436126"/>
              <a:gd name="csX26" fmla="*/ 0 w 3647661"/>
              <a:gd name="csY26" fmla="*/ 0 h 4436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647661" h="4436126" fill="none" extrusionOk="0">
                <a:moveTo>
                  <a:pt x="0" y="0"/>
                </a:moveTo>
                <a:cubicBezTo>
                  <a:pt x="116158" y="-16963"/>
                  <a:pt x="364681" y="-4006"/>
                  <a:pt x="498514" y="0"/>
                </a:cubicBezTo>
                <a:cubicBezTo>
                  <a:pt x="632347" y="4006"/>
                  <a:pt x="950865" y="15164"/>
                  <a:pt x="1069981" y="0"/>
                </a:cubicBezTo>
                <a:cubicBezTo>
                  <a:pt x="1189097" y="-15164"/>
                  <a:pt x="1556518" y="-23132"/>
                  <a:pt x="1714401" y="0"/>
                </a:cubicBezTo>
                <a:cubicBezTo>
                  <a:pt x="1872284" y="23132"/>
                  <a:pt x="2015985" y="9364"/>
                  <a:pt x="2285868" y="0"/>
                </a:cubicBezTo>
                <a:cubicBezTo>
                  <a:pt x="2555751" y="-9364"/>
                  <a:pt x="2555148" y="14141"/>
                  <a:pt x="2784381" y="0"/>
                </a:cubicBezTo>
                <a:cubicBezTo>
                  <a:pt x="3013614" y="-14141"/>
                  <a:pt x="3216105" y="-3763"/>
                  <a:pt x="3647661" y="0"/>
                </a:cubicBezTo>
                <a:cubicBezTo>
                  <a:pt x="3623206" y="221859"/>
                  <a:pt x="3622213" y="458853"/>
                  <a:pt x="3647661" y="633732"/>
                </a:cubicBezTo>
                <a:cubicBezTo>
                  <a:pt x="3673109" y="808611"/>
                  <a:pt x="3674779" y="1138417"/>
                  <a:pt x="3647661" y="1267465"/>
                </a:cubicBezTo>
                <a:cubicBezTo>
                  <a:pt x="3620543" y="1396513"/>
                  <a:pt x="3664792" y="1625185"/>
                  <a:pt x="3647661" y="1768113"/>
                </a:cubicBezTo>
                <a:cubicBezTo>
                  <a:pt x="3630530" y="1911041"/>
                  <a:pt x="3671056" y="2135008"/>
                  <a:pt x="3647661" y="2446207"/>
                </a:cubicBezTo>
                <a:cubicBezTo>
                  <a:pt x="3624266" y="2757406"/>
                  <a:pt x="3642702" y="2713342"/>
                  <a:pt x="3647661" y="2946855"/>
                </a:cubicBezTo>
                <a:cubicBezTo>
                  <a:pt x="3652620" y="3180368"/>
                  <a:pt x="3664319" y="3290221"/>
                  <a:pt x="3647661" y="3580587"/>
                </a:cubicBezTo>
                <a:cubicBezTo>
                  <a:pt x="3631003" y="3870953"/>
                  <a:pt x="3617531" y="4259425"/>
                  <a:pt x="3647661" y="4436126"/>
                </a:cubicBezTo>
                <a:cubicBezTo>
                  <a:pt x="3523929" y="4410412"/>
                  <a:pt x="3241413" y="4436068"/>
                  <a:pt x="3039718" y="4436126"/>
                </a:cubicBezTo>
                <a:cubicBezTo>
                  <a:pt x="2838023" y="4436184"/>
                  <a:pt x="2630387" y="4431142"/>
                  <a:pt x="2431774" y="4436126"/>
                </a:cubicBezTo>
                <a:cubicBezTo>
                  <a:pt x="2233161" y="4441110"/>
                  <a:pt x="2003296" y="4449826"/>
                  <a:pt x="1823831" y="4436126"/>
                </a:cubicBezTo>
                <a:cubicBezTo>
                  <a:pt x="1644366" y="4422426"/>
                  <a:pt x="1399453" y="4442442"/>
                  <a:pt x="1288840" y="4436126"/>
                </a:cubicBezTo>
                <a:cubicBezTo>
                  <a:pt x="1178227" y="4429810"/>
                  <a:pt x="793482" y="4411099"/>
                  <a:pt x="607943" y="4436126"/>
                </a:cubicBezTo>
                <a:cubicBezTo>
                  <a:pt x="422404" y="4461153"/>
                  <a:pt x="158703" y="4453091"/>
                  <a:pt x="0" y="4436126"/>
                </a:cubicBezTo>
                <a:cubicBezTo>
                  <a:pt x="8129" y="4099466"/>
                  <a:pt x="23502" y="4014012"/>
                  <a:pt x="0" y="3758032"/>
                </a:cubicBezTo>
                <a:cubicBezTo>
                  <a:pt x="-23502" y="3502052"/>
                  <a:pt x="8018" y="3295661"/>
                  <a:pt x="0" y="3035578"/>
                </a:cubicBezTo>
                <a:cubicBezTo>
                  <a:pt x="-8018" y="2775495"/>
                  <a:pt x="-8720" y="2595880"/>
                  <a:pt x="0" y="2401845"/>
                </a:cubicBezTo>
                <a:cubicBezTo>
                  <a:pt x="8720" y="2207810"/>
                  <a:pt x="9279" y="1982551"/>
                  <a:pt x="0" y="1768113"/>
                </a:cubicBezTo>
                <a:cubicBezTo>
                  <a:pt x="-9279" y="1553675"/>
                  <a:pt x="7090" y="1354447"/>
                  <a:pt x="0" y="1178742"/>
                </a:cubicBezTo>
                <a:cubicBezTo>
                  <a:pt x="-7090" y="1003037"/>
                  <a:pt x="-23786" y="768334"/>
                  <a:pt x="0" y="589371"/>
                </a:cubicBezTo>
                <a:cubicBezTo>
                  <a:pt x="23786" y="410408"/>
                  <a:pt x="-16955" y="242082"/>
                  <a:pt x="0" y="0"/>
                </a:cubicBezTo>
                <a:close/>
              </a:path>
              <a:path w="3647661" h="4436126" stroke="0" extrusionOk="0">
                <a:moveTo>
                  <a:pt x="0" y="0"/>
                </a:moveTo>
                <a:cubicBezTo>
                  <a:pt x="171149" y="-7244"/>
                  <a:pt x="374684" y="2591"/>
                  <a:pt x="534990" y="0"/>
                </a:cubicBezTo>
                <a:cubicBezTo>
                  <a:pt x="695296" y="-2591"/>
                  <a:pt x="907320" y="7483"/>
                  <a:pt x="1069981" y="0"/>
                </a:cubicBezTo>
                <a:cubicBezTo>
                  <a:pt x="1232642" y="-7483"/>
                  <a:pt x="1543604" y="-26203"/>
                  <a:pt x="1677924" y="0"/>
                </a:cubicBezTo>
                <a:cubicBezTo>
                  <a:pt x="1812244" y="26203"/>
                  <a:pt x="2140632" y="31361"/>
                  <a:pt x="2322344" y="0"/>
                </a:cubicBezTo>
                <a:cubicBezTo>
                  <a:pt x="2504056" y="-31361"/>
                  <a:pt x="2658834" y="3381"/>
                  <a:pt x="2893811" y="0"/>
                </a:cubicBezTo>
                <a:cubicBezTo>
                  <a:pt x="3128788" y="-3381"/>
                  <a:pt x="3338741" y="-10376"/>
                  <a:pt x="3647661" y="0"/>
                </a:cubicBezTo>
                <a:cubicBezTo>
                  <a:pt x="3628986" y="244498"/>
                  <a:pt x="3624774" y="362520"/>
                  <a:pt x="3647661" y="545010"/>
                </a:cubicBezTo>
                <a:cubicBezTo>
                  <a:pt x="3670549" y="727500"/>
                  <a:pt x="3619543" y="968439"/>
                  <a:pt x="3647661" y="1134381"/>
                </a:cubicBezTo>
                <a:cubicBezTo>
                  <a:pt x="3675779" y="1300323"/>
                  <a:pt x="3670065" y="1646297"/>
                  <a:pt x="3647661" y="1856836"/>
                </a:cubicBezTo>
                <a:cubicBezTo>
                  <a:pt x="3625257" y="2067375"/>
                  <a:pt x="3632904" y="2315399"/>
                  <a:pt x="3647661" y="2490568"/>
                </a:cubicBezTo>
                <a:cubicBezTo>
                  <a:pt x="3662418" y="2665737"/>
                  <a:pt x="3616073" y="2880164"/>
                  <a:pt x="3647661" y="3124300"/>
                </a:cubicBezTo>
                <a:cubicBezTo>
                  <a:pt x="3679249" y="3368436"/>
                  <a:pt x="3677361" y="3519722"/>
                  <a:pt x="3647661" y="3758032"/>
                </a:cubicBezTo>
                <a:cubicBezTo>
                  <a:pt x="3617961" y="3996342"/>
                  <a:pt x="3615180" y="4147465"/>
                  <a:pt x="3647661" y="4436126"/>
                </a:cubicBezTo>
                <a:cubicBezTo>
                  <a:pt x="3506685" y="4421969"/>
                  <a:pt x="3266652" y="4433618"/>
                  <a:pt x="3149147" y="4436126"/>
                </a:cubicBezTo>
                <a:cubicBezTo>
                  <a:pt x="3031642" y="4438634"/>
                  <a:pt x="2832267" y="4432536"/>
                  <a:pt x="2650634" y="4436126"/>
                </a:cubicBezTo>
                <a:cubicBezTo>
                  <a:pt x="2469001" y="4439716"/>
                  <a:pt x="2324677" y="4416284"/>
                  <a:pt x="2042690" y="4436126"/>
                </a:cubicBezTo>
                <a:cubicBezTo>
                  <a:pt x="1760703" y="4455968"/>
                  <a:pt x="1686949" y="4416099"/>
                  <a:pt x="1398270" y="4436126"/>
                </a:cubicBezTo>
                <a:cubicBezTo>
                  <a:pt x="1109591" y="4456153"/>
                  <a:pt x="1071585" y="4455485"/>
                  <a:pt x="899756" y="4436126"/>
                </a:cubicBezTo>
                <a:cubicBezTo>
                  <a:pt x="727927" y="4416767"/>
                  <a:pt x="344407" y="4430463"/>
                  <a:pt x="0" y="4436126"/>
                </a:cubicBezTo>
                <a:cubicBezTo>
                  <a:pt x="5440" y="4303018"/>
                  <a:pt x="91" y="4161914"/>
                  <a:pt x="0" y="3891116"/>
                </a:cubicBezTo>
                <a:cubicBezTo>
                  <a:pt x="-91" y="3620318"/>
                  <a:pt x="-11601" y="3462294"/>
                  <a:pt x="0" y="3301745"/>
                </a:cubicBezTo>
                <a:cubicBezTo>
                  <a:pt x="11601" y="3141196"/>
                  <a:pt x="22776" y="2916996"/>
                  <a:pt x="0" y="2756735"/>
                </a:cubicBezTo>
                <a:cubicBezTo>
                  <a:pt x="-22776" y="2596474"/>
                  <a:pt x="5257" y="2440491"/>
                  <a:pt x="0" y="2256087"/>
                </a:cubicBezTo>
                <a:cubicBezTo>
                  <a:pt x="-5257" y="2071683"/>
                  <a:pt x="20189" y="1902567"/>
                  <a:pt x="0" y="1666716"/>
                </a:cubicBezTo>
                <a:cubicBezTo>
                  <a:pt x="-20189" y="1430865"/>
                  <a:pt x="-21241" y="1161108"/>
                  <a:pt x="0" y="988622"/>
                </a:cubicBezTo>
                <a:cubicBezTo>
                  <a:pt x="21241" y="816136"/>
                  <a:pt x="17108" y="406740"/>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C004455F-5C31-461D-3F27-7D47DB2FB434}"/>
              </a:ext>
            </a:extLst>
          </p:cNvPr>
          <p:cNvSpPr>
            <a:spLocks noGrp="1"/>
          </p:cNvSpPr>
          <p:nvPr>
            <p:ph type="subTitle" idx="1"/>
          </p:nvPr>
        </p:nvSpPr>
        <p:spPr>
          <a:xfrm>
            <a:off x="7812119" y="1122362"/>
            <a:ext cx="3435700" cy="4553010"/>
          </a:xfrm>
        </p:spPr>
        <p:txBody>
          <a:bodyPr anchor="b">
            <a:normAutofit/>
          </a:bodyPr>
          <a:lstStyle/>
          <a:p>
            <a:r>
              <a:rPr lang="en-GB" sz="4100" dirty="0">
                <a:solidFill>
                  <a:srgbClr val="FFFFFF"/>
                </a:solidFill>
              </a:rPr>
              <a:t>Session Two:</a:t>
            </a:r>
          </a:p>
          <a:p>
            <a:endParaRPr lang="en-GB" sz="4400" dirty="0">
              <a:solidFill>
                <a:srgbClr val="FFFFFF"/>
              </a:solidFill>
            </a:endParaRPr>
          </a:p>
          <a:p>
            <a:endParaRPr lang="en-GB" sz="4400" dirty="0">
              <a:solidFill>
                <a:srgbClr val="FFFFFF"/>
              </a:solidFill>
            </a:endParaRPr>
          </a:p>
          <a:p>
            <a:r>
              <a:rPr lang="en-GB" sz="3600" dirty="0">
                <a:solidFill>
                  <a:srgbClr val="FFFFFF"/>
                </a:solidFill>
              </a:rPr>
              <a:t>Reading the</a:t>
            </a:r>
          </a:p>
          <a:p>
            <a:r>
              <a:rPr lang="en-GB" sz="3600" dirty="0">
                <a:solidFill>
                  <a:srgbClr val="FFFFFF"/>
                </a:solidFill>
              </a:rPr>
              <a:t> Old Testament</a:t>
            </a:r>
          </a:p>
          <a:p>
            <a:endParaRPr lang="en-GB" sz="4400" dirty="0">
              <a:solidFill>
                <a:srgbClr val="FFFFFF"/>
              </a:solidFill>
            </a:endParaRPr>
          </a:p>
        </p:txBody>
      </p:sp>
      <p:sp>
        <p:nvSpPr>
          <p:cNvPr id="12" name="sketch line">
            <a:extLst>
              <a:ext uri="{FF2B5EF4-FFF2-40B4-BE49-F238E27FC236}">
                <a16:creationId xmlns:a16="http://schemas.microsoft.com/office/drawing/2014/main" id="{C9BC7885-AA53-2533-8422-D2DAE99C2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439978"/>
            <a:ext cx="6281928" cy="18288"/>
          </a:xfrm>
          <a:custGeom>
            <a:avLst/>
            <a:gdLst>
              <a:gd name="csX0" fmla="*/ 0 w 6281928"/>
              <a:gd name="csY0" fmla="*/ 0 h 18288"/>
              <a:gd name="csX1" fmla="*/ 572353 w 6281928"/>
              <a:gd name="csY1" fmla="*/ 0 h 18288"/>
              <a:gd name="csX2" fmla="*/ 1207526 w 6281928"/>
              <a:gd name="csY2" fmla="*/ 0 h 18288"/>
              <a:gd name="csX3" fmla="*/ 1779880 w 6281928"/>
              <a:gd name="csY3" fmla="*/ 0 h 18288"/>
              <a:gd name="csX4" fmla="*/ 2540691 w 6281928"/>
              <a:gd name="csY4" fmla="*/ 0 h 18288"/>
              <a:gd name="csX5" fmla="*/ 3238683 w 6281928"/>
              <a:gd name="csY5" fmla="*/ 0 h 18288"/>
              <a:gd name="csX6" fmla="*/ 3936675 w 6281928"/>
              <a:gd name="csY6" fmla="*/ 0 h 18288"/>
              <a:gd name="csX7" fmla="*/ 4760305 w 6281928"/>
              <a:gd name="csY7" fmla="*/ 0 h 18288"/>
              <a:gd name="csX8" fmla="*/ 5521117 w 6281928"/>
              <a:gd name="csY8" fmla="*/ 0 h 18288"/>
              <a:gd name="csX9" fmla="*/ 6281928 w 6281928"/>
              <a:gd name="csY9" fmla="*/ 0 h 18288"/>
              <a:gd name="csX10" fmla="*/ 6281928 w 6281928"/>
              <a:gd name="csY10" fmla="*/ 18288 h 18288"/>
              <a:gd name="csX11" fmla="*/ 5772394 w 6281928"/>
              <a:gd name="csY11" fmla="*/ 18288 h 18288"/>
              <a:gd name="csX12" fmla="*/ 5200040 w 6281928"/>
              <a:gd name="csY12" fmla="*/ 18288 h 18288"/>
              <a:gd name="csX13" fmla="*/ 4439229 w 6281928"/>
              <a:gd name="csY13" fmla="*/ 18288 h 18288"/>
              <a:gd name="csX14" fmla="*/ 3615599 w 6281928"/>
              <a:gd name="csY14" fmla="*/ 18288 h 18288"/>
              <a:gd name="csX15" fmla="*/ 2980426 w 6281928"/>
              <a:gd name="csY15" fmla="*/ 18288 h 18288"/>
              <a:gd name="csX16" fmla="*/ 2156795 w 6281928"/>
              <a:gd name="csY16" fmla="*/ 18288 h 18288"/>
              <a:gd name="csX17" fmla="*/ 1584442 w 6281928"/>
              <a:gd name="csY17" fmla="*/ 18288 h 18288"/>
              <a:gd name="csX18" fmla="*/ 1074908 w 6281928"/>
              <a:gd name="csY18" fmla="*/ 18288 h 18288"/>
              <a:gd name="csX19" fmla="*/ 0 w 6281928"/>
              <a:gd name="csY19" fmla="*/ 18288 h 18288"/>
              <a:gd name="csX20" fmla="*/ 0 w 6281928"/>
              <a:gd name="csY2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6281928" h="18288" fill="none" extrusionOk="0">
                <a:moveTo>
                  <a:pt x="0" y="0"/>
                </a:moveTo>
                <a:cubicBezTo>
                  <a:pt x="205960" y="24870"/>
                  <a:pt x="343550" y="5918"/>
                  <a:pt x="572353" y="0"/>
                </a:cubicBezTo>
                <a:cubicBezTo>
                  <a:pt x="801156" y="-5918"/>
                  <a:pt x="1015649" y="-11381"/>
                  <a:pt x="1207526" y="0"/>
                </a:cubicBezTo>
                <a:cubicBezTo>
                  <a:pt x="1399403" y="11381"/>
                  <a:pt x="1549725" y="7866"/>
                  <a:pt x="1779880" y="0"/>
                </a:cubicBezTo>
                <a:cubicBezTo>
                  <a:pt x="2010035" y="-7866"/>
                  <a:pt x="2190674" y="12826"/>
                  <a:pt x="2540691" y="0"/>
                </a:cubicBezTo>
                <a:cubicBezTo>
                  <a:pt x="2890708" y="-12826"/>
                  <a:pt x="3025718" y="-18534"/>
                  <a:pt x="3238683" y="0"/>
                </a:cubicBezTo>
                <a:cubicBezTo>
                  <a:pt x="3451648" y="18534"/>
                  <a:pt x="3603947" y="14884"/>
                  <a:pt x="3936675" y="0"/>
                </a:cubicBezTo>
                <a:cubicBezTo>
                  <a:pt x="4269403" y="-14884"/>
                  <a:pt x="4480718" y="-24607"/>
                  <a:pt x="4760305" y="0"/>
                </a:cubicBezTo>
                <a:cubicBezTo>
                  <a:pt x="5039892" y="24607"/>
                  <a:pt x="5359549" y="-31311"/>
                  <a:pt x="5521117" y="0"/>
                </a:cubicBezTo>
                <a:cubicBezTo>
                  <a:pt x="5682685" y="31311"/>
                  <a:pt x="5986067" y="-12593"/>
                  <a:pt x="6281928" y="0"/>
                </a:cubicBezTo>
                <a:cubicBezTo>
                  <a:pt x="6282307" y="7355"/>
                  <a:pt x="6282212" y="10249"/>
                  <a:pt x="6281928" y="18288"/>
                </a:cubicBezTo>
                <a:cubicBezTo>
                  <a:pt x="6078981" y="8428"/>
                  <a:pt x="5961061" y="2290"/>
                  <a:pt x="5772394" y="18288"/>
                </a:cubicBezTo>
                <a:cubicBezTo>
                  <a:pt x="5583727" y="34286"/>
                  <a:pt x="5329968" y="24208"/>
                  <a:pt x="5200040" y="18288"/>
                </a:cubicBezTo>
                <a:cubicBezTo>
                  <a:pt x="5070112" y="12368"/>
                  <a:pt x="4793288" y="21070"/>
                  <a:pt x="4439229" y="18288"/>
                </a:cubicBezTo>
                <a:cubicBezTo>
                  <a:pt x="4085170" y="15506"/>
                  <a:pt x="3813765" y="-16466"/>
                  <a:pt x="3615599" y="18288"/>
                </a:cubicBezTo>
                <a:cubicBezTo>
                  <a:pt x="3417433" y="53042"/>
                  <a:pt x="3133643" y="20727"/>
                  <a:pt x="2980426" y="18288"/>
                </a:cubicBezTo>
                <a:cubicBezTo>
                  <a:pt x="2827209" y="15849"/>
                  <a:pt x="2380685" y="51850"/>
                  <a:pt x="2156795" y="18288"/>
                </a:cubicBezTo>
                <a:cubicBezTo>
                  <a:pt x="1932905" y="-15274"/>
                  <a:pt x="1716744" y="-1398"/>
                  <a:pt x="1584442" y="18288"/>
                </a:cubicBezTo>
                <a:cubicBezTo>
                  <a:pt x="1452140" y="37974"/>
                  <a:pt x="1280887" y="12750"/>
                  <a:pt x="1074908" y="18288"/>
                </a:cubicBezTo>
                <a:cubicBezTo>
                  <a:pt x="868929" y="23826"/>
                  <a:pt x="318124" y="-17878"/>
                  <a:pt x="0" y="18288"/>
                </a:cubicBezTo>
                <a:cubicBezTo>
                  <a:pt x="-384" y="12702"/>
                  <a:pt x="-513" y="4636"/>
                  <a:pt x="0" y="0"/>
                </a:cubicBezTo>
                <a:close/>
              </a:path>
              <a:path w="6281928" h="18288" stroke="0" extrusionOk="0">
                <a:moveTo>
                  <a:pt x="0" y="0"/>
                </a:moveTo>
                <a:cubicBezTo>
                  <a:pt x="135290" y="27650"/>
                  <a:pt x="488372" y="4391"/>
                  <a:pt x="635173" y="0"/>
                </a:cubicBezTo>
                <a:cubicBezTo>
                  <a:pt x="781974" y="-4391"/>
                  <a:pt x="992816" y="14310"/>
                  <a:pt x="1144707" y="0"/>
                </a:cubicBezTo>
                <a:cubicBezTo>
                  <a:pt x="1296598" y="-14310"/>
                  <a:pt x="1796462" y="-1258"/>
                  <a:pt x="1968337" y="0"/>
                </a:cubicBezTo>
                <a:cubicBezTo>
                  <a:pt x="2140212" y="1258"/>
                  <a:pt x="2343376" y="-12852"/>
                  <a:pt x="2603510" y="0"/>
                </a:cubicBezTo>
                <a:cubicBezTo>
                  <a:pt x="2863644" y="12852"/>
                  <a:pt x="2935073" y="-10591"/>
                  <a:pt x="3238683" y="0"/>
                </a:cubicBezTo>
                <a:cubicBezTo>
                  <a:pt x="3542293" y="10591"/>
                  <a:pt x="3731676" y="3538"/>
                  <a:pt x="4062313" y="0"/>
                </a:cubicBezTo>
                <a:cubicBezTo>
                  <a:pt x="4392950" y="-3538"/>
                  <a:pt x="4440715" y="28126"/>
                  <a:pt x="4634667" y="0"/>
                </a:cubicBezTo>
                <a:cubicBezTo>
                  <a:pt x="4828619" y="-28126"/>
                  <a:pt x="5052661" y="8974"/>
                  <a:pt x="5458297" y="0"/>
                </a:cubicBezTo>
                <a:cubicBezTo>
                  <a:pt x="5863933" y="-8974"/>
                  <a:pt x="5906900" y="-24516"/>
                  <a:pt x="6281928" y="0"/>
                </a:cubicBezTo>
                <a:cubicBezTo>
                  <a:pt x="6282268" y="5688"/>
                  <a:pt x="6281759" y="13142"/>
                  <a:pt x="6281928" y="18288"/>
                </a:cubicBezTo>
                <a:cubicBezTo>
                  <a:pt x="6036108" y="15339"/>
                  <a:pt x="5743611" y="10415"/>
                  <a:pt x="5583936" y="18288"/>
                </a:cubicBezTo>
                <a:cubicBezTo>
                  <a:pt x="5424261" y="26161"/>
                  <a:pt x="5250533" y="-179"/>
                  <a:pt x="4948763" y="18288"/>
                </a:cubicBezTo>
                <a:cubicBezTo>
                  <a:pt x="4646993" y="36755"/>
                  <a:pt x="4354673" y="7565"/>
                  <a:pt x="4125133" y="18288"/>
                </a:cubicBezTo>
                <a:cubicBezTo>
                  <a:pt x="3895593" y="29012"/>
                  <a:pt x="3570246" y="29209"/>
                  <a:pt x="3301502" y="18288"/>
                </a:cubicBezTo>
                <a:cubicBezTo>
                  <a:pt x="3032758" y="7367"/>
                  <a:pt x="2955340" y="11905"/>
                  <a:pt x="2729149" y="18288"/>
                </a:cubicBezTo>
                <a:cubicBezTo>
                  <a:pt x="2502958" y="24671"/>
                  <a:pt x="2269423" y="3142"/>
                  <a:pt x="2031157" y="18288"/>
                </a:cubicBezTo>
                <a:cubicBezTo>
                  <a:pt x="1792891" y="33434"/>
                  <a:pt x="1484731" y="22122"/>
                  <a:pt x="1207526" y="18288"/>
                </a:cubicBezTo>
                <a:cubicBezTo>
                  <a:pt x="930321" y="14454"/>
                  <a:pt x="560231" y="-33402"/>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5924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C73A2D-2D35-778A-DDA7-9707616BCB40}"/>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D70E8A0-70AF-8F48-600D-F8EC9B39D3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45AC8D-BA46-0C28-073E-7763B6D47018}"/>
              </a:ext>
            </a:extLst>
          </p:cNvPr>
          <p:cNvSpPr>
            <a:spLocks noGrp="1"/>
          </p:cNvSpPr>
          <p:nvPr>
            <p:ph type="title"/>
          </p:nvPr>
        </p:nvSpPr>
        <p:spPr>
          <a:xfrm>
            <a:off x="638881" y="670218"/>
            <a:ext cx="10909640" cy="1065836"/>
          </a:xfrm>
        </p:spPr>
        <p:txBody>
          <a:bodyPr vert="horz" lIns="91440" tIns="45720" rIns="91440" bIns="45720" rtlCol="0" anchor="ctr">
            <a:normAutofit/>
          </a:bodyPr>
          <a:lstStyle/>
          <a:p>
            <a:pPr algn="ctr"/>
            <a:r>
              <a:rPr lang="en-US" sz="6600" dirty="0"/>
              <a:t>Setting the Scene</a:t>
            </a:r>
          </a:p>
        </p:txBody>
      </p:sp>
      <p:sp>
        <p:nvSpPr>
          <p:cNvPr id="18" name="sketch line">
            <a:extLst>
              <a:ext uri="{FF2B5EF4-FFF2-40B4-BE49-F238E27FC236}">
                <a16:creationId xmlns:a16="http://schemas.microsoft.com/office/drawing/2014/main" id="{B811C3F1-0C31-3889-303A-FC8AD507A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0A637D9F-B714-6A44-AB78-AE0C3DEB90CA}"/>
              </a:ext>
            </a:extLst>
          </p:cNvPr>
          <p:cNvSpPr>
            <a:spLocks noGrp="1"/>
          </p:cNvSpPr>
          <p:nvPr>
            <p:ph idx="1"/>
          </p:nvPr>
        </p:nvSpPr>
        <p:spPr>
          <a:xfrm>
            <a:off x="688207" y="2248250"/>
            <a:ext cx="10704044" cy="4085438"/>
          </a:xfrm>
        </p:spPr>
        <p:txBody>
          <a:bodyPr>
            <a:normAutofit fontScale="32500" lnSpcReduction="20000"/>
          </a:bodyPr>
          <a:lstStyle/>
          <a:p>
            <a:r>
              <a:rPr lang="en-GB" sz="7400" dirty="0"/>
              <a:t>One of Rembrandt van Rijn’s Old Testament paintings, such as ‘The Angel stopping Abraham from sacrificing Isaac’ (1635) could be put up on the screen of a laptop for the duration of the session. </a:t>
            </a:r>
            <a:r>
              <a:rPr lang="en-GB" sz="8000" dirty="0">
                <a:hlinkClick r:id="rId3"/>
              </a:rPr>
              <a:t>The Angel Stopping Abraham from Sacrificing Isaac by REMBRANDT </a:t>
            </a:r>
            <a:r>
              <a:rPr lang="en-GB" sz="8000" dirty="0" err="1">
                <a:hlinkClick r:id="rId3"/>
              </a:rPr>
              <a:t>Harmenszoon</a:t>
            </a:r>
            <a:r>
              <a:rPr lang="en-GB" sz="8000" dirty="0">
                <a:hlinkClick r:id="rId3"/>
              </a:rPr>
              <a:t> van </a:t>
            </a:r>
            <a:r>
              <a:rPr lang="en-GB" sz="8000" dirty="0" err="1">
                <a:hlinkClick r:id="rId3"/>
              </a:rPr>
              <a:t>Rijn</a:t>
            </a:r>
            <a:r>
              <a:rPr lang="en-GB" sz="8000" dirty="0" err="1"/>
              <a:t>.</a:t>
            </a:r>
            <a:r>
              <a:rPr lang="en-GB" sz="7400" dirty="0" err="1"/>
              <a:t>This</a:t>
            </a:r>
            <a:r>
              <a:rPr lang="en-GB" sz="7400" dirty="0"/>
              <a:t> artwork is there to illustrate the connection between Christ’s sacrifice and the many parallels between the Old and the New Covenant, as well as the history of reception of the Bible throughout two millennia of European history.</a:t>
            </a:r>
          </a:p>
          <a:p>
            <a:endParaRPr lang="en-GB" sz="7400" dirty="0"/>
          </a:p>
          <a:p>
            <a:r>
              <a:rPr lang="en-GB" sz="7400" dirty="0"/>
              <a:t>Traditional Jewish music arranged for the 10-stringed lyre of the Levites may be used in the background, to set the tone at the start of the session or during quiet times.</a:t>
            </a:r>
          </a:p>
          <a:p>
            <a:endParaRPr lang="en-GB" sz="7400" dirty="0"/>
          </a:p>
          <a:p>
            <a:r>
              <a:rPr lang="en-GB" sz="7400" u="sng" dirty="0">
                <a:hlinkClick r:id="rId4"/>
              </a:rPr>
              <a:t>https://www.youtube.com/watch?v=9GpuYfuaM2Y</a:t>
            </a:r>
            <a:r>
              <a:rPr lang="en-GB" sz="7400" dirty="0"/>
              <a:t> (this is all instrumental).</a:t>
            </a:r>
          </a:p>
          <a:p>
            <a:pPr marL="0" indent="0">
              <a:buNone/>
            </a:pPr>
            <a:endParaRPr lang="en-GB" dirty="0"/>
          </a:p>
        </p:txBody>
      </p:sp>
    </p:spTree>
    <p:extLst>
      <p:ext uri="{BB962C8B-B14F-4D97-AF65-F5344CB8AC3E}">
        <p14:creationId xmlns:p14="http://schemas.microsoft.com/office/powerpoint/2010/main" val="1890590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3153C5-764F-3349-FC8D-F7BC20E4364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F874DC-10EE-F890-3D98-D27E321F1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1524D9-C335-8AE3-FD56-05FE12361071}"/>
              </a:ext>
            </a:extLst>
          </p:cNvPr>
          <p:cNvSpPr>
            <a:spLocks noGrp="1"/>
          </p:cNvSpPr>
          <p:nvPr>
            <p:ph type="title"/>
          </p:nvPr>
        </p:nvSpPr>
        <p:spPr>
          <a:xfrm>
            <a:off x="841248" y="548640"/>
            <a:ext cx="3600860" cy="5431536"/>
          </a:xfrm>
        </p:spPr>
        <p:txBody>
          <a:bodyPr>
            <a:normAutofit/>
          </a:bodyPr>
          <a:lstStyle/>
          <a:p>
            <a:r>
              <a:rPr lang="en-GB" sz="5400" dirty="0"/>
              <a:t>Opening Prayer</a:t>
            </a:r>
          </a:p>
        </p:txBody>
      </p:sp>
      <p:sp>
        <p:nvSpPr>
          <p:cNvPr id="10" name="sketch line">
            <a:extLst>
              <a:ext uri="{FF2B5EF4-FFF2-40B4-BE49-F238E27FC236}">
                <a16:creationId xmlns:a16="http://schemas.microsoft.com/office/drawing/2014/main" id="{A0269248-5A94-C8EA-3867-7B31A7DC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3655ADB-24D9-A948-3469-4B47609DB5C1}"/>
              </a:ext>
            </a:extLst>
          </p:cNvPr>
          <p:cNvSpPr>
            <a:spLocks noGrp="1"/>
          </p:cNvSpPr>
          <p:nvPr>
            <p:ph idx="1"/>
          </p:nvPr>
        </p:nvSpPr>
        <p:spPr>
          <a:xfrm>
            <a:off x="5126418" y="552090"/>
            <a:ext cx="6672156" cy="6130063"/>
          </a:xfrm>
        </p:spPr>
        <p:txBody>
          <a:bodyPr anchor="ctr">
            <a:normAutofit/>
          </a:bodyPr>
          <a:lstStyle/>
          <a:p>
            <a:pPr marL="0" indent="0">
              <a:buNone/>
            </a:pPr>
            <a:endParaRPr lang="en-GB" sz="2000" b="1" dirty="0"/>
          </a:p>
          <a:p>
            <a:pPr marL="0" indent="0">
              <a:buNone/>
            </a:pPr>
            <a:endParaRPr lang="en-GB" sz="1700" dirty="0"/>
          </a:p>
        </p:txBody>
      </p:sp>
      <p:sp>
        <p:nvSpPr>
          <p:cNvPr id="5" name="TextBox 4">
            <a:extLst>
              <a:ext uri="{FF2B5EF4-FFF2-40B4-BE49-F238E27FC236}">
                <a16:creationId xmlns:a16="http://schemas.microsoft.com/office/drawing/2014/main" id="{A83F2F8D-C2A3-A267-D931-929C4A96BCFD}"/>
              </a:ext>
            </a:extLst>
          </p:cNvPr>
          <p:cNvSpPr txBox="1"/>
          <p:nvPr/>
        </p:nvSpPr>
        <p:spPr>
          <a:xfrm>
            <a:off x="4509220" y="776194"/>
            <a:ext cx="7749892" cy="5093702"/>
          </a:xfrm>
          <a:prstGeom prst="rect">
            <a:avLst/>
          </a:prstGeom>
          <a:noFill/>
        </p:spPr>
        <p:txBody>
          <a:bodyPr wrap="square">
            <a:spAutoFit/>
          </a:bodyPr>
          <a:lstStyle/>
          <a:p>
            <a:pPr marL="457200">
              <a:lnSpc>
                <a:spcPct val="100000"/>
              </a:lnSpc>
              <a:spcAft>
                <a:spcPts val="1000"/>
              </a:spcAft>
              <a:buNone/>
            </a:pPr>
            <a:r>
              <a:rPr lang="en-GB" sz="2000" dirty="0">
                <a:effectLst/>
                <a:latin typeface="+mn-lt"/>
                <a:ea typeface="Times New Roman" panose="02020603050405020304" pitchFamily="18" charset="0"/>
                <a:cs typeface="Times New Roman" panose="02020603050405020304" pitchFamily="18" charset="0"/>
              </a:rPr>
              <a:t>“O Lord Jesus Christ, open the eyes of my heart, that I may hear your word and understand and do your will, for I am a sojourner upon the earth.</a:t>
            </a:r>
          </a:p>
          <a:p>
            <a:pPr marL="457200">
              <a:lnSpc>
                <a:spcPct val="100000"/>
              </a:lnSpc>
              <a:spcAft>
                <a:spcPts val="1000"/>
              </a:spcAft>
              <a:buNone/>
            </a:pPr>
            <a:r>
              <a:rPr lang="en-GB" sz="2000" dirty="0">
                <a:effectLst/>
                <a:latin typeface="+mn-lt"/>
                <a:ea typeface="Times New Roman" panose="02020603050405020304" pitchFamily="18" charset="0"/>
                <a:cs typeface="Times New Roman" panose="02020603050405020304" pitchFamily="18" charset="0"/>
              </a:rPr>
              <a:t> Hide not your commandments from me, but open my eyes, that I may perceive the wonders of your law. Speak unto me the hidden secret things of your wisdom. </a:t>
            </a:r>
          </a:p>
          <a:p>
            <a:pPr marL="457200">
              <a:lnSpc>
                <a:spcPct val="100000"/>
              </a:lnSpc>
              <a:spcAft>
                <a:spcPts val="1000"/>
              </a:spcAft>
              <a:buNone/>
            </a:pPr>
            <a:r>
              <a:rPr lang="en-GB" sz="2000" dirty="0">
                <a:effectLst/>
                <a:latin typeface="+mn-lt"/>
                <a:ea typeface="Times New Roman" panose="02020603050405020304" pitchFamily="18" charset="0"/>
                <a:cs typeface="Times New Roman" panose="02020603050405020304" pitchFamily="18" charset="0"/>
              </a:rPr>
              <a:t>On You I set my hope, O my God, that You will enlighten my mind and understanding with the light of your knowledge, not only to cherish those things which are written, but do them; that in reading lives and sayings of the saints I may not sin, but that such may serve for my restoration, enlightenment and sanctification, for the salvation of my soul, and the inheritance of life everlasting. </a:t>
            </a:r>
          </a:p>
          <a:p>
            <a:pPr marL="457200">
              <a:lnSpc>
                <a:spcPct val="100000"/>
              </a:lnSpc>
              <a:spcAft>
                <a:spcPts val="1000"/>
              </a:spcAft>
              <a:buNone/>
            </a:pPr>
            <a:r>
              <a:rPr lang="en-GB" sz="2000" dirty="0">
                <a:effectLst/>
                <a:latin typeface="+mn-lt"/>
                <a:ea typeface="Times New Roman" panose="02020603050405020304" pitchFamily="18" charset="0"/>
                <a:cs typeface="Times New Roman" panose="02020603050405020304" pitchFamily="18" charset="0"/>
              </a:rPr>
              <a:t>For You are the enlightenment of those who lie in darkness, and from You comes every good deed and every gift. Amen.”</a:t>
            </a:r>
            <a:endParaRPr lang="en-GB" sz="2000" dirty="0">
              <a:effectLst/>
              <a:latin typeface="Garamond" panose="02020404030301010803" pitchFamily="18"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CD5A3CB4-D109-B342-914A-054F446CDAD3}"/>
              </a:ext>
            </a:extLst>
          </p:cNvPr>
          <p:cNvSpPr txBox="1"/>
          <p:nvPr/>
        </p:nvSpPr>
        <p:spPr>
          <a:xfrm>
            <a:off x="6097398" y="6045743"/>
            <a:ext cx="6094602" cy="369332"/>
          </a:xfrm>
          <a:prstGeom prst="rect">
            <a:avLst/>
          </a:prstGeom>
          <a:noFill/>
        </p:spPr>
        <p:txBody>
          <a:bodyPr wrap="square">
            <a:spAutoFit/>
          </a:bodyPr>
          <a:lstStyle/>
          <a:p>
            <a:pPr lvl="0">
              <a:lnSpc>
                <a:spcPct val="100000"/>
              </a:lnSpc>
              <a:spcAft>
                <a:spcPts val="1000"/>
              </a:spcAft>
            </a:pPr>
            <a:r>
              <a:rPr lang="en-GB" dirty="0">
                <a:effectLst/>
                <a:latin typeface="+mn-lt"/>
                <a:ea typeface="Times New Roman" panose="02020603050405020304" pitchFamily="18" charset="0"/>
                <a:cs typeface="Times New Roman" panose="02020603050405020304" pitchFamily="18" charset="0"/>
              </a:rPr>
              <a:t>St John Chrysostom (4</a:t>
            </a:r>
            <a:r>
              <a:rPr lang="en-GB" baseline="30000" dirty="0">
                <a:effectLst/>
                <a:latin typeface="+mn-lt"/>
                <a:ea typeface="Times New Roman" panose="02020603050405020304" pitchFamily="18" charset="0"/>
                <a:cs typeface="Times New Roman" panose="02020603050405020304" pitchFamily="18" charset="0"/>
              </a:rPr>
              <a:t>th</a:t>
            </a:r>
            <a:r>
              <a:rPr lang="en-GB" dirty="0">
                <a:effectLst/>
                <a:latin typeface="+mn-lt"/>
                <a:ea typeface="Times New Roman" panose="02020603050405020304" pitchFamily="18" charset="0"/>
                <a:cs typeface="Times New Roman" panose="02020603050405020304" pitchFamily="18" charset="0"/>
              </a:rPr>
              <a:t> century., Bishop of Constantinople). </a:t>
            </a:r>
            <a:endParaRPr lang="en-GB"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0743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2FD046-9B57-2457-1CC6-35B8A6B6469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C6F972-AE08-D79C-3072-4BF2BAC9E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8519C7-9313-AC6B-FCB3-A0C8ED4412E8}"/>
              </a:ext>
            </a:extLst>
          </p:cNvPr>
          <p:cNvSpPr>
            <a:spLocks noGrp="1"/>
          </p:cNvSpPr>
          <p:nvPr>
            <p:ph type="title"/>
          </p:nvPr>
        </p:nvSpPr>
        <p:spPr>
          <a:xfrm>
            <a:off x="841248" y="548640"/>
            <a:ext cx="3600860" cy="5431536"/>
          </a:xfrm>
        </p:spPr>
        <p:txBody>
          <a:bodyPr>
            <a:normAutofit/>
          </a:bodyPr>
          <a:lstStyle/>
          <a:p>
            <a:r>
              <a:rPr lang="en-GB" sz="5400" dirty="0"/>
              <a:t>Reading</a:t>
            </a:r>
          </a:p>
        </p:txBody>
      </p:sp>
      <p:sp>
        <p:nvSpPr>
          <p:cNvPr id="10" name="sketch line">
            <a:extLst>
              <a:ext uri="{FF2B5EF4-FFF2-40B4-BE49-F238E27FC236}">
                <a16:creationId xmlns:a16="http://schemas.microsoft.com/office/drawing/2014/main" id="{1D241FA4-91CA-8EF8-9CA5-AAAF51003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C9EC48-776D-900B-7FBA-A5FBD8BBD91F}"/>
              </a:ext>
            </a:extLst>
          </p:cNvPr>
          <p:cNvSpPr>
            <a:spLocks noGrp="1"/>
          </p:cNvSpPr>
          <p:nvPr>
            <p:ph idx="1"/>
          </p:nvPr>
        </p:nvSpPr>
        <p:spPr>
          <a:xfrm>
            <a:off x="5008229" y="218114"/>
            <a:ext cx="7578054" cy="6639886"/>
          </a:xfrm>
        </p:spPr>
        <p:txBody>
          <a:bodyPr anchor="ctr">
            <a:normAutofit fontScale="85000" lnSpcReduction="20000"/>
          </a:bodyPr>
          <a:lstStyle/>
          <a:p>
            <a:pPr marL="0" indent="0">
              <a:buNone/>
            </a:pPr>
            <a:r>
              <a:rPr lang="en-GB" b="1" dirty="0"/>
              <a:t>Psalm 119:129-136</a:t>
            </a:r>
          </a:p>
          <a:p>
            <a:pPr marL="0" indent="0">
              <a:buNone/>
            </a:pPr>
            <a:endParaRPr lang="en-GB" dirty="0"/>
          </a:p>
          <a:p>
            <a:pPr marL="0" indent="0">
              <a:buNone/>
            </a:pPr>
            <a:r>
              <a:rPr lang="en-GB" baseline="30000" dirty="0"/>
              <a:t> </a:t>
            </a:r>
            <a:r>
              <a:rPr lang="en-GB" dirty="0"/>
              <a:t>Your statutes are wonderful;</a:t>
            </a:r>
            <a:br>
              <a:rPr lang="en-GB" dirty="0"/>
            </a:br>
            <a:r>
              <a:rPr lang="en-GB" dirty="0"/>
              <a:t>    therefore I obey them.</a:t>
            </a:r>
          </a:p>
          <a:p>
            <a:pPr marL="0" indent="0">
              <a:buNone/>
            </a:pPr>
            <a:r>
              <a:rPr lang="en-GB" dirty="0"/>
              <a:t>The unfolding of your words gives light;</a:t>
            </a:r>
            <a:br>
              <a:rPr lang="en-GB" dirty="0"/>
            </a:br>
            <a:r>
              <a:rPr lang="en-GB" dirty="0"/>
              <a:t>    it gives understanding to the simple.</a:t>
            </a:r>
            <a:br>
              <a:rPr lang="en-GB" dirty="0"/>
            </a:br>
            <a:r>
              <a:rPr lang="en-GB" baseline="30000" dirty="0"/>
              <a:t> </a:t>
            </a:r>
            <a:r>
              <a:rPr lang="en-GB" dirty="0"/>
              <a:t>I open my mouth and pant,</a:t>
            </a:r>
            <a:br>
              <a:rPr lang="en-GB" dirty="0"/>
            </a:br>
            <a:r>
              <a:rPr lang="en-GB" dirty="0"/>
              <a:t>    longing for your commands.</a:t>
            </a:r>
          </a:p>
          <a:p>
            <a:pPr marL="0" indent="0">
              <a:buNone/>
            </a:pPr>
            <a:br>
              <a:rPr lang="en-GB" dirty="0"/>
            </a:br>
            <a:r>
              <a:rPr lang="en-GB" dirty="0"/>
              <a:t>Turn to me and have mercy on me,</a:t>
            </a:r>
            <a:br>
              <a:rPr lang="en-GB" dirty="0"/>
            </a:br>
            <a:r>
              <a:rPr lang="en-GB" dirty="0"/>
              <a:t>    as you always do to those who love your name.</a:t>
            </a:r>
          </a:p>
          <a:p>
            <a:pPr marL="0" indent="0">
              <a:buNone/>
            </a:pPr>
            <a:r>
              <a:rPr lang="en-GB" dirty="0"/>
              <a:t>Direct my footsteps according to your word;</a:t>
            </a:r>
            <a:br>
              <a:rPr lang="en-GB" dirty="0"/>
            </a:br>
            <a:r>
              <a:rPr lang="en-GB" dirty="0"/>
              <a:t>    let no sin rule over me.</a:t>
            </a:r>
          </a:p>
          <a:p>
            <a:pPr marL="0" indent="0">
              <a:buNone/>
            </a:pPr>
            <a:br>
              <a:rPr lang="en-GB" dirty="0"/>
            </a:br>
            <a:r>
              <a:rPr lang="en-GB" dirty="0"/>
              <a:t>Redeem me from human oppression,</a:t>
            </a:r>
            <a:br>
              <a:rPr lang="en-GB" dirty="0"/>
            </a:br>
            <a:r>
              <a:rPr lang="en-GB" dirty="0"/>
              <a:t>    that I may obey your precepts.</a:t>
            </a:r>
          </a:p>
          <a:p>
            <a:pPr marL="0" indent="0">
              <a:buNone/>
            </a:pPr>
            <a:r>
              <a:rPr lang="en-GB" dirty="0"/>
              <a:t>Make your face shine on your servant</a:t>
            </a:r>
            <a:br>
              <a:rPr lang="en-GB" dirty="0"/>
            </a:br>
            <a:r>
              <a:rPr lang="en-GB" dirty="0"/>
              <a:t>    and teach me your decrees.</a:t>
            </a:r>
          </a:p>
          <a:p>
            <a:pPr marL="0" indent="0">
              <a:buNone/>
            </a:pPr>
            <a:r>
              <a:rPr lang="en-GB" dirty="0"/>
              <a:t>Streams of tears flow from my eyes,</a:t>
            </a:r>
            <a:br>
              <a:rPr lang="en-GB" dirty="0"/>
            </a:br>
            <a:r>
              <a:rPr lang="en-GB" dirty="0"/>
              <a:t>    for your law is not obeyed.</a:t>
            </a:r>
          </a:p>
          <a:p>
            <a:endParaRPr lang="en-GB" sz="1500" dirty="0"/>
          </a:p>
        </p:txBody>
      </p:sp>
    </p:spTree>
    <p:extLst>
      <p:ext uri="{BB962C8B-B14F-4D97-AF65-F5344CB8AC3E}">
        <p14:creationId xmlns:p14="http://schemas.microsoft.com/office/powerpoint/2010/main" val="3329024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9854AD-7B12-61F4-FA1C-21DAD303F56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130032-2437-AC86-7FF1-242A29A84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FEF57A-A584-E5A0-5DA6-645DB0EDBD09}"/>
              </a:ext>
            </a:extLst>
          </p:cNvPr>
          <p:cNvSpPr>
            <a:spLocks noGrp="1"/>
          </p:cNvSpPr>
          <p:nvPr>
            <p:ph type="title"/>
          </p:nvPr>
        </p:nvSpPr>
        <p:spPr>
          <a:xfrm>
            <a:off x="841248" y="548640"/>
            <a:ext cx="3600860" cy="5431536"/>
          </a:xfrm>
        </p:spPr>
        <p:txBody>
          <a:bodyPr>
            <a:normAutofit/>
          </a:bodyPr>
          <a:lstStyle/>
          <a:p>
            <a:r>
              <a:rPr lang="en-GB" sz="5400" dirty="0"/>
              <a:t>Questions</a:t>
            </a:r>
          </a:p>
        </p:txBody>
      </p:sp>
      <p:sp>
        <p:nvSpPr>
          <p:cNvPr id="10" name="sketch line">
            <a:extLst>
              <a:ext uri="{FF2B5EF4-FFF2-40B4-BE49-F238E27FC236}">
                <a16:creationId xmlns:a16="http://schemas.microsoft.com/office/drawing/2014/main" id="{D1FC4A24-71E4-E975-1B7F-EF45E9BD5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391DC87-9FC6-FF62-282B-61416AB107FB}"/>
              </a:ext>
            </a:extLst>
          </p:cNvPr>
          <p:cNvSpPr>
            <a:spLocks noGrp="1"/>
          </p:cNvSpPr>
          <p:nvPr>
            <p:ph idx="1"/>
          </p:nvPr>
        </p:nvSpPr>
        <p:spPr>
          <a:xfrm>
            <a:off x="5126418" y="358944"/>
            <a:ext cx="6720589" cy="6140111"/>
          </a:xfrm>
        </p:spPr>
        <p:txBody>
          <a:bodyPr anchor="ctr">
            <a:normAutofit/>
          </a:bodyPr>
          <a:lstStyle/>
          <a:p>
            <a:r>
              <a:rPr lang="en-GB" dirty="0"/>
              <a:t>What was the most useful thing for you from the document?</a:t>
            </a:r>
          </a:p>
          <a:p>
            <a:endParaRPr lang="en-GB" dirty="0"/>
          </a:p>
          <a:p>
            <a:r>
              <a:rPr lang="en-GB" dirty="0"/>
              <a:t>What did you find challenging from the document?</a:t>
            </a:r>
          </a:p>
          <a:p>
            <a:endParaRPr lang="en-GB" dirty="0"/>
          </a:p>
          <a:p>
            <a:r>
              <a:rPr lang="en-GB" dirty="0"/>
              <a:t>How might we engage more deeply with the Old Testament?</a:t>
            </a:r>
          </a:p>
          <a:p>
            <a:endParaRPr lang="en-GB" sz="1500" dirty="0"/>
          </a:p>
        </p:txBody>
      </p:sp>
    </p:spTree>
    <p:extLst>
      <p:ext uri="{BB962C8B-B14F-4D97-AF65-F5344CB8AC3E}">
        <p14:creationId xmlns:p14="http://schemas.microsoft.com/office/powerpoint/2010/main" val="3849535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138782-BECD-B1CC-B8A4-0FBE501882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BE8ABB-7FE6-F7EA-7EB8-D7080BEA9C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98861E-06BF-6B39-0159-78C4FCE1D443}"/>
              </a:ext>
            </a:extLst>
          </p:cNvPr>
          <p:cNvSpPr>
            <a:spLocks noGrp="1"/>
          </p:cNvSpPr>
          <p:nvPr>
            <p:ph type="title"/>
          </p:nvPr>
        </p:nvSpPr>
        <p:spPr>
          <a:xfrm>
            <a:off x="816081" y="1496596"/>
            <a:ext cx="3600860" cy="3167683"/>
          </a:xfrm>
        </p:spPr>
        <p:txBody>
          <a:bodyPr>
            <a:normAutofit/>
          </a:bodyPr>
          <a:lstStyle/>
          <a:p>
            <a:r>
              <a:rPr lang="en-GB" sz="5400" dirty="0"/>
              <a:t>For our next meeting:</a:t>
            </a:r>
          </a:p>
        </p:txBody>
      </p:sp>
      <p:sp>
        <p:nvSpPr>
          <p:cNvPr id="10" name="sketch line">
            <a:extLst>
              <a:ext uri="{FF2B5EF4-FFF2-40B4-BE49-F238E27FC236}">
                <a16:creationId xmlns:a16="http://schemas.microsoft.com/office/drawing/2014/main" id="{99C2FD33-17F8-390B-8A16-500418658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CB5D8BD-645C-F4E2-1EDB-41505318B306}"/>
              </a:ext>
            </a:extLst>
          </p:cNvPr>
          <p:cNvSpPr>
            <a:spLocks noGrp="1"/>
          </p:cNvSpPr>
          <p:nvPr>
            <p:ph idx="1"/>
          </p:nvPr>
        </p:nvSpPr>
        <p:spPr>
          <a:xfrm>
            <a:off x="5050917" y="358944"/>
            <a:ext cx="6987285" cy="6140111"/>
          </a:xfrm>
        </p:spPr>
        <p:txBody>
          <a:bodyPr anchor="ctr">
            <a:normAutofit/>
          </a:bodyPr>
          <a:lstStyle/>
          <a:p>
            <a:r>
              <a:rPr lang="en-GB" sz="3600" dirty="0"/>
              <a:t>We will be exploring the section on  ‘Reading the New Testament</a:t>
            </a:r>
          </a:p>
          <a:p>
            <a:endParaRPr lang="en-GB" sz="3600" dirty="0"/>
          </a:p>
          <a:p>
            <a:r>
              <a:rPr lang="en-GB" sz="3200" u="sng" dirty="0">
                <a:hlinkClick r:id="rId3"/>
              </a:rPr>
              <a:t>https://www.liturgyoffice.org.uk/Resources/Scripture/GoS.pdf</a:t>
            </a:r>
            <a:endParaRPr lang="en-GB" sz="3200" dirty="0"/>
          </a:p>
          <a:p>
            <a:pPr marL="0" indent="0">
              <a:buNone/>
            </a:pPr>
            <a:endParaRPr lang="en-GB" sz="4800" dirty="0"/>
          </a:p>
          <a:p>
            <a:r>
              <a:rPr lang="en-GB" sz="3600" dirty="0"/>
              <a:t>Read paragraphs 42 – 69</a:t>
            </a:r>
          </a:p>
        </p:txBody>
      </p:sp>
    </p:spTree>
    <p:extLst>
      <p:ext uri="{BB962C8B-B14F-4D97-AF65-F5344CB8AC3E}">
        <p14:creationId xmlns:p14="http://schemas.microsoft.com/office/powerpoint/2010/main" val="226341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6960EF-65A8-E449-1EF7-2BE843DCDA5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2504676-3609-382F-35CD-766E20C68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33FE27-2C06-E45E-7E4A-72F51D9EAFA9}"/>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Closing Prayer</a:t>
            </a:r>
          </a:p>
        </p:txBody>
      </p:sp>
      <p:sp>
        <p:nvSpPr>
          <p:cNvPr id="12" name="sketch line">
            <a:extLst>
              <a:ext uri="{FF2B5EF4-FFF2-40B4-BE49-F238E27FC236}">
                <a16:creationId xmlns:a16="http://schemas.microsoft.com/office/drawing/2014/main" id="{96A1F8A1-2ACA-3F3B-713E-6EFEABCA4E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FB10118-B101-744F-D534-FBBF2BFBCBC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86399" y="500910"/>
            <a:ext cx="5968721" cy="5968721"/>
          </a:xfrm>
          <a:prstGeom prst="rect">
            <a:avLst/>
          </a:prstGeom>
        </p:spPr>
      </p:pic>
    </p:spTree>
    <p:extLst>
      <p:ext uri="{BB962C8B-B14F-4D97-AF65-F5344CB8AC3E}">
        <p14:creationId xmlns:p14="http://schemas.microsoft.com/office/powerpoint/2010/main" val="1564164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183E1D-B0A4-1007-C3B8-FAC3CCA723A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BF5454B-CDD8-1EAF-A206-5709D949C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62D7C3-67AC-5365-FDCC-ED05D61EE8A0}"/>
              </a:ext>
            </a:extLst>
          </p:cNvPr>
          <p:cNvSpPr>
            <a:spLocks noGrp="1"/>
          </p:cNvSpPr>
          <p:nvPr>
            <p:ph type="ctrTitle"/>
          </p:nvPr>
        </p:nvSpPr>
        <p:spPr>
          <a:xfrm>
            <a:off x="838200" y="1122362"/>
            <a:ext cx="6281928" cy="4135437"/>
          </a:xfrm>
        </p:spPr>
        <p:txBody>
          <a:bodyPr>
            <a:normAutofit/>
          </a:bodyPr>
          <a:lstStyle/>
          <a:p>
            <a:pPr algn="l"/>
            <a:r>
              <a:rPr lang="en-GB" sz="6600"/>
              <a:t>The Gift of Scripture</a:t>
            </a:r>
          </a:p>
        </p:txBody>
      </p:sp>
      <p:sp>
        <p:nvSpPr>
          <p:cNvPr id="10" name="Rectangle 9">
            <a:extLst>
              <a:ext uri="{FF2B5EF4-FFF2-40B4-BE49-F238E27FC236}">
                <a16:creationId xmlns:a16="http://schemas.microsoft.com/office/drawing/2014/main" id="{2BBA9913-DB25-836E-BB89-7CC0246E9B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6139" y="1031284"/>
            <a:ext cx="3647661" cy="4436126"/>
          </a:xfrm>
          <a:custGeom>
            <a:avLst/>
            <a:gdLst>
              <a:gd name="csX0" fmla="*/ 0 w 3647661"/>
              <a:gd name="csY0" fmla="*/ 0 h 4436126"/>
              <a:gd name="csX1" fmla="*/ 498514 w 3647661"/>
              <a:gd name="csY1" fmla="*/ 0 h 4436126"/>
              <a:gd name="csX2" fmla="*/ 1069981 w 3647661"/>
              <a:gd name="csY2" fmla="*/ 0 h 4436126"/>
              <a:gd name="csX3" fmla="*/ 1714401 w 3647661"/>
              <a:gd name="csY3" fmla="*/ 0 h 4436126"/>
              <a:gd name="csX4" fmla="*/ 2285868 w 3647661"/>
              <a:gd name="csY4" fmla="*/ 0 h 4436126"/>
              <a:gd name="csX5" fmla="*/ 2784381 w 3647661"/>
              <a:gd name="csY5" fmla="*/ 0 h 4436126"/>
              <a:gd name="csX6" fmla="*/ 3647661 w 3647661"/>
              <a:gd name="csY6" fmla="*/ 0 h 4436126"/>
              <a:gd name="csX7" fmla="*/ 3647661 w 3647661"/>
              <a:gd name="csY7" fmla="*/ 633732 h 4436126"/>
              <a:gd name="csX8" fmla="*/ 3647661 w 3647661"/>
              <a:gd name="csY8" fmla="*/ 1267465 h 4436126"/>
              <a:gd name="csX9" fmla="*/ 3647661 w 3647661"/>
              <a:gd name="csY9" fmla="*/ 1768113 h 4436126"/>
              <a:gd name="csX10" fmla="*/ 3647661 w 3647661"/>
              <a:gd name="csY10" fmla="*/ 2446207 h 4436126"/>
              <a:gd name="csX11" fmla="*/ 3647661 w 3647661"/>
              <a:gd name="csY11" fmla="*/ 2946855 h 4436126"/>
              <a:gd name="csX12" fmla="*/ 3647661 w 3647661"/>
              <a:gd name="csY12" fmla="*/ 3580587 h 4436126"/>
              <a:gd name="csX13" fmla="*/ 3647661 w 3647661"/>
              <a:gd name="csY13" fmla="*/ 4436126 h 4436126"/>
              <a:gd name="csX14" fmla="*/ 3039718 w 3647661"/>
              <a:gd name="csY14" fmla="*/ 4436126 h 4436126"/>
              <a:gd name="csX15" fmla="*/ 2431774 w 3647661"/>
              <a:gd name="csY15" fmla="*/ 4436126 h 4436126"/>
              <a:gd name="csX16" fmla="*/ 1823831 w 3647661"/>
              <a:gd name="csY16" fmla="*/ 4436126 h 4436126"/>
              <a:gd name="csX17" fmla="*/ 1288840 w 3647661"/>
              <a:gd name="csY17" fmla="*/ 4436126 h 4436126"/>
              <a:gd name="csX18" fmla="*/ 607943 w 3647661"/>
              <a:gd name="csY18" fmla="*/ 4436126 h 4436126"/>
              <a:gd name="csX19" fmla="*/ 0 w 3647661"/>
              <a:gd name="csY19" fmla="*/ 4436126 h 4436126"/>
              <a:gd name="csX20" fmla="*/ 0 w 3647661"/>
              <a:gd name="csY20" fmla="*/ 3758032 h 4436126"/>
              <a:gd name="csX21" fmla="*/ 0 w 3647661"/>
              <a:gd name="csY21" fmla="*/ 3035578 h 4436126"/>
              <a:gd name="csX22" fmla="*/ 0 w 3647661"/>
              <a:gd name="csY22" fmla="*/ 2401845 h 4436126"/>
              <a:gd name="csX23" fmla="*/ 0 w 3647661"/>
              <a:gd name="csY23" fmla="*/ 1768113 h 4436126"/>
              <a:gd name="csX24" fmla="*/ 0 w 3647661"/>
              <a:gd name="csY24" fmla="*/ 1178742 h 4436126"/>
              <a:gd name="csX25" fmla="*/ 0 w 3647661"/>
              <a:gd name="csY25" fmla="*/ 589371 h 4436126"/>
              <a:gd name="csX26" fmla="*/ 0 w 3647661"/>
              <a:gd name="csY26" fmla="*/ 0 h 4436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647661" h="4436126" fill="none" extrusionOk="0">
                <a:moveTo>
                  <a:pt x="0" y="0"/>
                </a:moveTo>
                <a:cubicBezTo>
                  <a:pt x="116158" y="-16963"/>
                  <a:pt x="364681" y="-4006"/>
                  <a:pt x="498514" y="0"/>
                </a:cubicBezTo>
                <a:cubicBezTo>
                  <a:pt x="632347" y="4006"/>
                  <a:pt x="950865" y="15164"/>
                  <a:pt x="1069981" y="0"/>
                </a:cubicBezTo>
                <a:cubicBezTo>
                  <a:pt x="1189097" y="-15164"/>
                  <a:pt x="1556518" y="-23132"/>
                  <a:pt x="1714401" y="0"/>
                </a:cubicBezTo>
                <a:cubicBezTo>
                  <a:pt x="1872284" y="23132"/>
                  <a:pt x="2015985" y="9364"/>
                  <a:pt x="2285868" y="0"/>
                </a:cubicBezTo>
                <a:cubicBezTo>
                  <a:pt x="2555751" y="-9364"/>
                  <a:pt x="2555148" y="14141"/>
                  <a:pt x="2784381" y="0"/>
                </a:cubicBezTo>
                <a:cubicBezTo>
                  <a:pt x="3013614" y="-14141"/>
                  <a:pt x="3216105" y="-3763"/>
                  <a:pt x="3647661" y="0"/>
                </a:cubicBezTo>
                <a:cubicBezTo>
                  <a:pt x="3623206" y="221859"/>
                  <a:pt x="3622213" y="458853"/>
                  <a:pt x="3647661" y="633732"/>
                </a:cubicBezTo>
                <a:cubicBezTo>
                  <a:pt x="3673109" y="808611"/>
                  <a:pt x="3674779" y="1138417"/>
                  <a:pt x="3647661" y="1267465"/>
                </a:cubicBezTo>
                <a:cubicBezTo>
                  <a:pt x="3620543" y="1396513"/>
                  <a:pt x="3664792" y="1625185"/>
                  <a:pt x="3647661" y="1768113"/>
                </a:cubicBezTo>
                <a:cubicBezTo>
                  <a:pt x="3630530" y="1911041"/>
                  <a:pt x="3671056" y="2135008"/>
                  <a:pt x="3647661" y="2446207"/>
                </a:cubicBezTo>
                <a:cubicBezTo>
                  <a:pt x="3624266" y="2757406"/>
                  <a:pt x="3642702" y="2713342"/>
                  <a:pt x="3647661" y="2946855"/>
                </a:cubicBezTo>
                <a:cubicBezTo>
                  <a:pt x="3652620" y="3180368"/>
                  <a:pt x="3664319" y="3290221"/>
                  <a:pt x="3647661" y="3580587"/>
                </a:cubicBezTo>
                <a:cubicBezTo>
                  <a:pt x="3631003" y="3870953"/>
                  <a:pt x="3617531" y="4259425"/>
                  <a:pt x="3647661" y="4436126"/>
                </a:cubicBezTo>
                <a:cubicBezTo>
                  <a:pt x="3523929" y="4410412"/>
                  <a:pt x="3241413" y="4436068"/>
                  <a:pt x="3039718" y="4436126"/>
                </a:cubicBezTo>
                <a:cubicBezTo>
                  <a:pt x="2838023" y="4436184"/>
                  <a:pt x="2630387" y="4431142"/>
                  <a:pt x="2431774" y="4436126"/>
                </a:cubicBezTo>
                <a:cubicBezTo>
                  <a:pt x="2233161" y="4441110"/>
                  <a:pt x="2003296" y="4449826"/>
                  <a:pt x="1823831" y="4436126"/>
                </a:cubicBezTo>
                <a:cubicBezTo>
                  <a:pt x="1644366" y="4422426"/>
                  <a:pt x="1399453" y="4442442"/>
                  <a:pt x="1288840" y="4436126"/>
                </a:cubicBezTo>
                <a:cubicBezTo>
                  <a:pt x="1178227" y="4429810"/>
                  <a:pt x="793482" y="4411099"/>
                  <a:pt x="607943" y="4436126"/>
                </a:cubicBezTo>
                <a:cubicBezTo>
                  <a:pt x="422404" y="4461153"/>
                  <a:pt x="158703" y="4453091"/>
                  <a:pt x="0" y="4436126"/>
                </a:cubicBezTo>
                <a:cubicBezTo>
                  <a:pt x="8129" y="4099466"/>
                  <a:pt x="23502" y="4014012"/>
                  <a:pt x="0" y="3758032"/>
                </a:cubicBezTo>
                <a:cubicBezTo>
                  <a:pt x="-23502" y="3502052"/>
                  <a:pt x="8018" y="3295661"/>
                  <a:pt x="0" y="3035578"/>
                </a:cubicBezTo>
                <a:cubicBezTo>
                  <a:pt x="-8018" y="2775495"/>
                  <a:pt x="-8720" y="2595880"/>
                  <a:pt x="0" y="2401845"/>
                </a:cubicBezTo>
                <a:cubicBezTo>
                  <a:pt x="8720" y="2207810"/>
                  <a:pt x="9279" y="1982551"/>
                  <a:pt x="0" y="1768113"/>
                </a:cubicBezTo>
                <a:cubicBezTo>
                  <a:pt x="-9279" y="1553675"/>
                  <a:pt x="7090" y="1354447"/>
                  <a:pt x="0" y="1178742"/>
                </a:cubicBezTo>
                <a:cubicBezTo>
                  <a:pt x="-7090" y="1003037"/>
                  <a:pt x="-23786" y="768334"/>
                  <a:pt x="0" y="589371"/>
                </a:cubicBezTo>
                <a:cubicBezTo>
                  <a:pt x="23786" y="410408"/>
                  <a:pt x="-16955" y="242082"/>
                  <a:pt x="0" y="0"/>
                </a:cubicBezTo>
                <a:close/>
              </a:path>
              <a:path w="3647661" h="4436126" stroke="0" extrusionOk="0">
                <a:moveTo>
                  <a:pt x="0" y="0"/>
                </a:moveTo>
                <a:cubicBezTo>
                  <a:pt x="171149" y="-7244"/>
                  <a:pt x="374684" y="2591"/>
                  <a:pt x="534990" y="0"/>
                </a:cubicBezTo>
                <a:cubicBezTo>
                  <a:pt x="695296" y="-2591"/>
                  <a:pt x="907320" y="7483"/>
                  <a:pt x="1069981" y="0"/>
                </a:cubicBezTo>
                <a:cubicBezTo>
                  <a:pt x="1232642" y="-7483"/>
                  <a:pt x="1543604" y="-26203"/>
                  <a:pt x="1677924" y="0"/>
                </a:cubicBezTo>
                <a:cubicBezTo>
                  <a:pt x="1812244" y="26203"/>
                  <a:pt x="2140632" y="31361"/>
                  <a:pt x="2322344" y="0"/>
                </a:cubicBezTo>
                <a:cubicBezTo>
                  <a:pt x="2504056" y="-31361"/>
                  <a:pt x="2658834" y="3381"/>
                  <a:pt x="2893811" y="0"/>
                </a:cubicBezTo>
                <a:cubicBezTo>
                  <a:pt x="3128788" y="-3381"/>
                  <a:pt x="3338741" y="-10376"/>
                  <a:pt x="3647661" y="0"/>
                </a:cubicBezTo>
                <a:cubicBezTo>
                  <a:pt x="3628986" y="244498"/>
                  <a:pt x="3624774" y="362520"/>
                  <a:pt x="3647661" y="545010"/>
                </a:cubicBezTo>
                <a:cubicBezTo>
                  <a:pt x="3670549" y="727500"/>
                  <a:pt x="3619543" y="968439"/>
                  <a:pt x="3647661" y="1134381"/>
                </a:cubicBezTo>
                <a:cubicBezTo>
                  <a:pt x="3675779" y="1300323"/>
                  <a:pt x="3670065" y="1646297"/>
                  <a:pt x="3647661" y="1856836"/>
                </a:cubicBezTo>
                <a:cubicBezTo>
                  <a:pt x="3625257" y="2067375"/>
                  <a:pt x="3632904" y="2315399"/>
                  <a:pt x="3647661" y="2490568"/>
                </a:cubicBezTo>
                <a:cubicBezTo>
                  <a:pt x="3662418" y="2665737"/>
                  <a:pt x="3616073" y="2880164"/>
                  <a:pt x="3647661" y="3124300"/>
                </a:cubicBezTo>
                <a:cubicBezTo>
                  <a:pt x="3679249" y="3368436"/>
                  <a:pt x="3677361" y="3519722"/>
                  <a:pt x="3647661" y="3758032"/>
                </a:cubicBezTo>
                <a:cubicBezTo>
                  <a:pt x="3617961" y="3996342"/>
                  <a:pt x="3615180" y="4147465"/>
                  <a:pt x="3647661" y="4436126"/>
                </a:cubicBezTo>
                <a:cubicBezTo>
                  <a:pt x="3506685" y="4421969"/>
                  <a:pt x="3266652" y="4433618"/>
                  <a:pt x="3149147" y="4436126"/>
                </a:cubicBezTo>
                <a:cubicBezTo>
                  <a:pt x="3031642" y="4438634"/>
                  <a:pt x="2832267" y="4432536"/>
                  <a:pt x="2650634" y="4436126"/>
                </a:cubicBezTo>
                <a:cubicBezTo>
                  <a:pt x="2469001" y="4439716"/>
                  <a:pt x="2324677" y="4416284"/>
                  <a:pt x="2042690" y="4436126"/>
                </a:cubicBezTo>
                <a:cubicBezTo>
                  <a:pt x="1760703" y="4455968"/>
                  <a:pt x="1686949" y="4416099"/>
                  <a:pt x="1398270" y="4436126"/>
                </a:cubicBezTo>
                <a:cubicBezTo>
                  <a:pt x="1109591" y="4456153"/>
                  <a:pt x="1071585" y="4455485"/>
                  <a:pt x="899756" y="4436126"/>
                </a:cubicBezTo>
                <a:cubicBezTo>
                  <a:pt x="727927" y="4416767"/>
                  <a:pt x="344407" y="4430463"/>
                  <a:pt x="0" y="4436126"/>
                </a:cubicBezTo>
                <a:cubicBezTo>
                  <a:pt x="5440" y="4303018"/>
                  <a:pt x="91" y="4161914"/>
                  <a:pt x="0" y="3891116"/>
                </a:cubicBezTo>
                <a:cubicBezTo>
                  <a:pt x="-91" y="3620318"/>
                  <a:pt x="-11601" y="3462294"/>
                  <a:pt x="0" y="3301745"/>
                </a:cubicBezTo>
                <a:cubicBezTo>
                  <a:pt x="11601" y="3141196"/>
                  <a:pt x="22776" y="2916996"/>
                  <a:pt x="0" y="2756735"/>
                </a:cubicBezTo>
                <a:cubicBezTo>
                  <a:pt x="-22776" y="2596474"/>
                  <a:pt x="5257" y="2440491"/>
                  <a:pt x="0" y="2256087"/>
                </a:cubicBezTo>
                <a:cubicBezTo>
                  <a:pt x="-5257" y="2071683"/>
                  <a:pt x="20189" y="1902567"/>
                  <a:pt x="0" y="1666716"/>
                </a:cubicBezTo>
                <a:cubicBezTo>
                  <a:pt x="-20189" y="1430865"/>
                  <a:pt x="-21241" y="1161108"/>
                  <a:pt x="0" y="988622"/>
                </a:cubicBezTo>
                <a:cubicBezTo>
                  <a:pt x="21241" y="816136"/>
                  <a:pt x="17108" y="406740"/>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08B8617-CE14-1476-2E62-3B5DB9B0D3CF}"/>
              </a:ext>
            </a:extLst>
          </p:cNvPr>
          <p:cNvSpPr>
            <a:spLocks noGrp="1"/>
          </p:cNvSpPr>
          <p:nvPr>
            <p:ph type="subTitle" idx="1"/>
          </p:nvPr>
        </p:nvSpPr>
        <p:spPr>
          <a:xfrm>
            <a:off x="7706138" y="1267691"/>
            <a:ext cx="3717160" cy="4644736"/>
          </a:xfrm>
        </p:spPr>
        <p:txBody>
          <a:bodyPr anchor="b">
            <a:normAutofit/>
          </a:bodyPr>
          <a:lstStyle/>
          <a:p>
            <a:r>
              <a:rPr lang="en-GB" sz="4000" dirty="0">
                <a:solidFill>
                  <a:srgbClr val="FFFFFF"/>
                </a:solidFill>
              </a:rPr>
              <a:t>Session Three:</a:t>
            </a:r>
          </a:p>
          <a:p>
            <a:endParaRPr lang="en-GB" sz="4400" dirty="0">
              <a:solidFill>
                <a:srgbClr val="FFFFFF"/>
              </a:solidFill>
            </a:endParaRPr>
          </a:p>
          <a:p>
            <a:endParaRPr lang="en-GB" sz="4400" dirty="0">
              <a:solidFill>
                <a:srgbClr val="FFFFFF"/>
              </a:solidFill>
            </a:endParaRPr>
          </a:p>
          <a:p>
            <a:endParaRPr lang="en-GB" sz="4400" dirty="0">
              <a:solidFill>
                <a:srgbClr val="FFFFFF"/>
              </a:solidFill>
            </a:endParaRPr>
          </a:p>
          <a:p>
            <a:r>
              <a:rPr lang="en-GB" sz="3600" dirty="0">
                <a:solidFill>
                  <a:srgbClr val="FFFFFF"/>
                </a:solidFill>
              </a:rPr>
              <a:t>Reading the</a:t>
            </a:r>
          </a:p>
          <a:p>
            <a:r>
              <a:rPr lang="en-GB" sz="3600" dirty="0">
                <a:solidFill>
                  <a:srgbClr val="FFFFFF"/>
                </a:solidFill>
              </a:rPr>
              <a:t> New Testament</a:t>
            </a:r>
          </a:p>
          <a:p>
            <a:endParaRPr lang="en-GB" sz="4400" dirty="0">
              <a:solidFill>
                <a:srgbClr val="FFFFFF"/>
              </a:solidFill>
            </a:endParaRPr>
          </a:p>
        </p:txBody>
      </p:sp>
      <p:sp>
        <p:nvSpPr>
          <p:cNvPr id="12" name="sketch line">
            <a:extLst>
              <a:ext uri="{FF2B5EF4-FFF2-40B4-BE49-F238E27FC236}">
                <a16:creationId xmlns:a16="http://schemas.microsoft.com/office/drawing/2014/main" id="{805E8100-5BAC-7965-0C6C-874D5C6FE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439978"/>
            <a:ext cx="6281928" cy="18288"/>
          </a:xfrm>
          <a:custGeom>
            <a:avLst/>
            <a:gdLst>
              <a:gd name="csX0" fmla="*/ 0 w 6281928"/>
              <a:gd name="csY0" fmla="*/ 0 h 18288"/>
              <a:gd name="csX1" fmla="*/ 572353 w 6281928"/>
              <a:gd name="csY1" fmla="*/ 0 h 18288"/>
              <a:gd name="csX2" fmla="*/ 1207526 w 6281928"/>
              <a:gd name="csY2" fmla="*/ 0 h 18288"/>
              <a:gd name="csX3" fmla="*/ 1779880 w 6281928"/>
              <a:gd name="csY3" fmla="*/ 0 h 18288"/>
              <a:gd name="csX4" fmla="*/ 2540691 w 6281928"/>
              <a:gd name="csY4" fmla="*/ 0 h 18288"/>
              <a:gd name="csX5" fmla="*/ 3238683 w 6281928"/>
              <a:gd name="csY5" fmla="*/ 0 h 18288"/>
              <a:gd name="csX6" fmla="*/ 3936675 w 6281928"/>
              <a:gd name="csY6" fmla="*/ 0 h 18288"/>
              <a:gd name="csX7" fmla="*/ 4760305 w 6281928"/>
              <a:gd name="csY7" fmla="*/ 0 h 18288"/>
              <a:gd name="csX8" fmla="*/ 5521117 w 6281928"/>
              <a:gd name="csY8" fmla="*/ 0 h 18288"/>
              <a:gd name="csX9" fmla="*/ 6281928 w 6281928"/>
              <a:gd name="csY9" fmla="*/ 0 h 18288"/>
              <a:gd name="csX10" fmla="*/ 6281928 w 6281928"/>
              <a:gd name="csY10" fmla="*/ 18288 h 18288"/>
              <a:gd name="csX11" fmla="*/ 5772394 w 6281928"/>
              <a:gd name="csY11" fmla="*/ 18288 h 18288"/>
              <a:gd name="csX12" fmla="*/ 5200040 w 6281928"/>
              <a:gd name="csY12" fmla="*/ 18288 h 18288"/>
              <a:gd name="csX13" fmla="*/ 4439229 w 6281928"/>
              <a:gd name="csY13" fmla="*/ 18288 h 18288"/>
              <a:gd name="csX14" fmla="*/ 3615599 w 6281928"/>
              <a:gd name="csY14" fmla="*/ 18288 h 18288"/>
              <a:gd name="csX15" fmla="*/ 2980426 w 6281928"/>
              <a:gd name="csY15" fmla="*/ 18288 h 18288"/>
              <a:gd name="csX16" fmla="*/ 2156795 w 6281928"/>
              <a:gd name="csY16" fmla="*/ 18288 h 18288"/>
              <a:gd name="csX17" fmla="*/ 1584442 w 6281928"/>
              <a:gd name="csY17" fmla="*/ 18288 h 18288"/>
              <a:gd name="csX18" fmla="*/ 1074908 w 6281928"/>
              <a:gd name="csY18" fmla="*/ 18288 h 18288"/>
              <a:gd name="csX19" fmla="*/ 0 w 6281928"/>
              <a:gd name="csY19" fmla="*/ 18288 h 18288"/>
              <a:gd name="csX20" fmla="*/ 0 w 6281928"/>
              <a:gd name="csY2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6281928" h="18288" fill="none" extrusionOk="0">
                <a:moveTo>
                  <a:pt x="0" y="0"/>
                </a:moveTo>
                <a:cubicBezTo>
                  <a:pt x="205960" y="24870"/>
                  <a:pt x="343550" y="5918"/>
                  <a:pt x="572353" y="0"/>
                </a:cubicBezTo>
                <a:cubicBezTo>
                  <a:pt x="801156" y="-5918"/>
                  <a:pt x="1015649" y="-11381"/>
                  <a:pt x="1207526" y="0"/>
                </a:cubicBezTo>
                <a:cubicBezTo>
                  <a:pt x="1399403" y="11381"/>
                  <a:pt x="1549725" y="7866"/>
                  <a:pt x="1779880" y="0"/>
                </a:cubicBezTo>
                <a:cubicBezTo>
                  <a:pt x="2010035" y="-7866"/>
                  <a:pt x="2190674" y="12826"/>
                  <a:pt x="2540691" y="0"/>
                </a:cubicBezTo>
                <a:cubicBezTo>
                  <a:pt x="2890708" y="-12826"/>
                  <a:pt x="3025718" y="-18534"/>
                  <a:pt x="3238683" y="0"/>
                </a:cubicBezTo>
                <a:cubicBezTo>
                  <a:pt x="3451648" y="18534"/>
                  <a:pt x="3603947" y="14884"/>
                  <a:pt x="3936675" y="0"/>
                </a:cubicBezTo>
                <a:cubicBezTo>
                  <a:pt x="4269403" y="-14884"/>
                  <a:pt x="4480718" y="-24607"/>
                  <a:pt x="4760305" y="0"/>
                </a:cubicBezTo>
                <a:cubicBezTo>
                  <a:pt x="5039892" y="24607"/>
                  <a:pt x="5359549" y="-31311"/>
                  <a:pt x="5521117" y="0"/>
                </a:cubicBezTo>
                <a:cubicBezTo>
                  <a:pt x="5682685" y="31311"/>
                  <a:pt x="5986067" y="-12593"/>
                  <a:pt x="6281928" y="0"/>
                </a:cubicBezTo>
                <a:cubicBezTo>
                  <a:pt x="6282307" y="7355"/>
                  <a:pt x="6282212" y="10249"/>
                  <a:pt x="6281928" y="18288"/>
                </a:cubicBezTo>
                <a:cubicBezTo>
                  <a:pt x="6078981" y="8428"/>
                  <a:pt x="5961061" y="2290"/>
                  <a:pt x="5772394" y="18288"/>
                </a:cubicBezTo>
                <a:cubicBezTo>
                  <a:pt x="5583727" y="34286"/>
                  <a:pt x="5329968" y="24208"/>
                  <a:pt x="5200040" y="18288"/>
                </a:cubicBezTo>
                <a:cubicBezTo>
                  <a:pt x="5070112" y="12368"/>
                  <a:pt x="4793288" y="21070"/>
                  <a:pt x="4439229" y="18288"/>
                </a:cubicBezTo>
                <a:cubicBezTo>
                  <a:pt x="4085170" y="15506"/>
                  <a:pt x="3813765" y="-16466"/>
                  <a:pt x="3615599" y="18288"/>
                </a:cubicBezTo>
                <a:cubicBezTo>
                  <a:pt x="3417433" y="53042"/>
                  <a:pt x="3133643" y="20727"/>
                  <a:pt x="2980426" y="18288"/>
                </a:cubicBezTo>
                <a:cubicBezTo>
                  <a:pt x="2827209" y="15849"/>
                  <a:pt x="2380685" y="51850"/>
                  <a:pt x="2156795" y="18288"/>
                </a:cubicBezTo>
                <a:cubicBezTo>
                  <a:pt x="1932905" y="-15274"/>
                  <a:pt x="1716744" y="-1398"/>
                  <a:pt x="1584442" y="18288"/>
                </a:cubicBezTo>
                <a:cubicBezTo>
                  <a:pt x="1452140" y="37974"/>
                  <a:pt x="1280887" y="12750"/>
                  <a:pt x="1074908" y="18288"/>
                </a:cubicBezTo>
                <a:cubicBezTo>
                  <a:pt x="868929" y="23826"/>
                  <a:pt x="318124" y="-17878"/>
                  <a:pt x="0" y="18288"/>
                </a:cubicBezTo>
                <a:cubicBezTo>
                  <a:pt x="-384" y="12702"/>
                  <a:pt x="-513" y="4636"/>
                  <a:pt x="0" y="0"/>
                </a:cubicBezTo>
                <a:close/>
              </a:path>
              <a:path w="6281928" h="18288" stroke="0" extrusionOk="0">
                <a:moveTo>
                  <a:pt x="0" y="0"/>
                </a:moveTo>
                <a:cubicBezTo>
                  <a:pt x="135290" y="27650"/>
                  <a:pt x="488372" y="4391"/>
                  <a:pt x="635173" y="0"/>
                </a:cubicBezTo>
                <a:cubicBezTo>
                  <a:pt x="781974" y="-4391"/>
                  <a:pt x="992816" y="14310"/>
                  <a:pt x="1144707" y="0"/>
                </a:cubicBezTo>
                <a:cubicBezTo>
                  <a:pt x="1296598" y="-14310"/>
                  <a:pt x="1796462" y="-1258"/>
                  <a:pt x="1968337" y="0"/>
                </a:cubicBezTo>
                <a:cubicBezTo>
                  <a:pt x="2140212" y="1258"/>
                  <a:pt x="2343376" y="-12852"/>
                  <a:pt x="2603510" y="0"/>
                </a:cubicBezTo>
                <a:cubicBezTo>
                  <a:pt x="2863644" y="12852"/>
                  <a:pt x="2935073" y="-10591"/>
                  <a:pt x="3238683" y="0"/>
                </a:cubicBezTo>
                <a:cubicBezTo>
                  <a:pt x="3542293" y="10591"/>
                  <a:pt x="3731676" y="3538"/>
                  <a:pt x="4062313" y="0"/>
                </a:cubicBezTo>
                <a:cubicBezTo>
                  <a:pt x="4392950" y="-3538"/>
                  <a:pt x="4440715" y="28126"/>
                  <a:pt x="4634667" y="0"/>
                </a:cubicBezTo>
                <a:cubicBezTo>
                  <a:pt x="4828619" y="-28126"/>
                  <a:pt x="5052661" y="8974"/>
                  <a:pt x="5458297" y="0"/>
                </a:cubicBezTo>
                <a:cubicBezTo>
                  <a:pt x="5863933" y="-8974"/>
                  <a:pt x="5906900" y="-24516"/>
                  <a:pt x="6281928" y="0"/>
                </a:cubicBezTo>
                <a:cubicBezTo>
                  <a:pt x="6282268" y="5688"/>
                  <a:pt x="6281759" y="13142"/>
                  <a:pt x="6281928" y="18288"/>
                </a:cubicBezTo>
                <a:cubicBezTo>
                  <a:pt x="6036108" y="15339"/>
                  <a:pt x="5743611" y="10415"/>
                  <a:pt x="5583936" y="18288"/>
                </a:cubicBezTo>
                <a:cubicBezTo>
                  <a:pt x="5424261" y="26161"/>
                  <a:pt x="5250533" y="-179"/>
                  <a:pt x="4948763" y="18288"/>
                </a:cubicBezTo>
                <a:cubicBezTo>
                  <a:pt x="4646993" y="36755"/>
                  <a:pt x="4354673" y="7565"/>
                  <a:pt x="4125133" y="18288"/>
                </a:cubicBezTo>
                <a:cubicBezTo>
                  <a:pt x="3895593" y="29012"/>
                  <a:pt x="3570246" y="29209"/>
                  <a:pt x="3301502" y="18288"/>
                </a:cubicBezTo>
                <a:cubicBezTo>
                  <a:pt x="3032758" y="7367"/>
                  <a:pt x="2955340" y="11905"/>
                  <a:pt x="2729149" y="18288"/>
                </a:cubicBezTo>
                <a:cubicBezTo>
                  <a:pt x="2502958" y="24671"/>
                  <a:pt x="2269423" y="3142"/>
                  <a:pt x="2031157" y="18288"/>
                </a:cubicBezTo>
                <a:cubicBezTo>
                  <a:pt x="1792891" y="33434"/>
                  <a:pt x="1484731" y="22122"/>
                  <a:pt x="1207526" y="18288"/>
                </a:cubicBezTo>
                <a:cubicBezTo>
                  <a:pt x="930321" y="14454"/>
                  <a:pt x="560231" y="-33402"/>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0830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1D8ABA-F0C8-EADC-E90B-2234A665824F}"/>
              </a:ext>
            </a:extLst>
          </p:cNvPr>
          <p:cNvSpPr>
            <a:spLocks noGrp="1"/>
          </p:cNvSpPr>
          <p:nvPr>
            <p:ph type="title"/>
          </p:nvPr>
        </p:nvSpPr>
        <p:spPr>
          <a:xfrm>
            <a:off x="638881" y="670218"/>
            <a:ext cx="10909640" cy="1065836"/>
          </a:xfrm>
        </p:spPr>
        <p:txBody>
          <a:bodyPr vert="horz" lIns="91440" tIns="45720" rIns="91440" bIns="45720" rtlCol="0" anchor="ctr">
            <a:normAutofit/>
          </a:bodyPr>
          <a:lstStyle/>
          <a:p>
            <a:pPr algn="ctr"/>
            <a:r>
              <a:rPr lang="en-US" sz="6600" dirty="0"/>
              <a:t>Setting the Scene</a:t>
            </a:r>
          </a:p>
        </p:txBody>
      </p:sp>
      <p:sp>
        <p:nvSpPr>
          <p:cNvPr id="18"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7ADB4B6B-D2E8-BC3B-AF7C-B1573289C3B6}"/>
              </a:ext>
            </a:extLst>
          </p:cNvPr>
          <p:cNvSpPr>
            <a:spLocks noGrp="1"/>
          </p:cNvSpPr>
          <p:nvPr>
            <p:ph idx="1"/>
          </p:nvPr>
        </p:nvSpPr>
        <p:spPr>
          <a:xfrm>
            <a:off x="737532" y="2162519"/>
            <a:ext cx="10810989" cy="4351338"/>
          </a:xfrm>
        </p:spPr>
        <p:txBody>
          <a:bodyPr>
            <a:normAutofit fontScale="85000" lnSpcReduction="20000"/>
          </a:bodyPr>
          <a:lstStyle/>
          <a:p>
            <a:r>
              <a:rPr lang="en-GB" dirty="0"/>
              <a:t>Listen to music ‘On the nature of Daylight’ by Max Richter</a:t>
            </a:r>
          </a:p>
          <a:p>
            <a:pPr marL="0" indent="0">
              <a:buNone/>
            </a:pPr>
            <a:r>
              <a:rPr lang="en-GB" dirty="0">
                <a:hlinkClick r:id="rId3"/>
              </a:rPr>
              <a:t>https://www.bing.com/videos/riverview/relatedvideo?q=you+tube+music+on+the+nature+of+daylight+by+max+richter&amp;mid=568CA49F53D874916BA7568CA49F53D874916BA7&amp;churl=https://www.youtube.com/channel/UCOQ_j8Qg4-p0lGKBpXYENbg&amp;FORM=VIRE</a:t>
            </a:r>
            <a:endParaRPr lang="en-GB" dirty="0"/>
          </a:p>
          <a:p>
            <a:pPr marL="0" indent="0">
              <a:buNone/>
            </a:pPr>
            <a:endParaRPr lang="en-GB" dirty="0"/>
          </a:p>
          <a:p>
            <a:r>
              <a:rPr lang="en-GB" dirty="0"/>
              <a:t>As this plays, display a few images of the sculpture ‘In the Beginning’, also known as ‘The Christ Child’, by Mike Chapman. </a:t>
            </a:r>
            <a:r>
              <a:rPr lang="en-GB" dirty="0">
                <a:hlinkClick r:id="rId4"/>
              </a:rPr>
              <a:t>Christ Child (sculpture) – Wikipedia</a:t>
            </a:r>
            <a:endParaRPr lang="en-GB" dirty="0"/>
          </a:p>
          <a:p>
            <a:r>
              <a:rPr lang="en-GB" dirty="0"/>
              <a:t>The sculpture can be found outside the entrance of St Martin-in-the-Fields Church in Trafalgar Square, London. It was created for the new millennium. It shows a life-size newborn baby emerging from a massive 4.5-tonne block of Portland stone. It is carved with the biblical quote, ‘In the beginning was the Word, and the Word became flesh and lived among us’ (John 1:14).”</a:t>
            </a:r>
          </a:p>
          <a:p>
            <a:pPr marL="0" indent="0">
              <a:buNone/>
            </a:pPr>
            <a:endParaRPr lang="en-GB" dirty="0"/>
          </a:p>
        </p:txBody>
      </p:sp>
    </p:spTree>
    <p:extLst>
      <p:ext uri="{BB962C8B-B14F-4D97-AF65-F5344CB8AC3E}">
        <p14:creationId xmlns:p14="http://schemas.microsoft.com/office/powerpoint/2010/main" val="3758024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891B6D-2DA7-80DA-59C4-144DD26E792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E5E8D02-11A4-019C-F5AE-0F099DDF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91F1C5-55DD-2012-1790-D5F66A0BA283}"/>
              </a:ext>
            </a:extLst>
          </p:cNvPr>
          <p:cNvSpPr>
            <a:spLocks noGrp="1"/>
          </p:cNvSpPr>
          <p:nvPr>
            <p:ph type="title"/>
          </p:nvPr>
        </p:nvSpPr>
        <p:spPr>
          <a:xfrm>
            <a:off x="841248" y="548640"/>
            <a:ext cx="3600860" cy="5431536"/>
          </a:xfrm>
        </p:spPr>
        <p:txBody>
          <a:bodyPr>
            <a:normAutofit/>
          </a:bodyPr>
          <a:lstStyle/>
          <a:p>
            <a:r>
              <a:rPr lang="en-GB" sz="5400" dirty="0"/>
              <a:t>Opening Prayer</a:t>
            </a:r>
          </a:p>
        </p:txBody>
      </p:sp>
      <p:sp>
        <p:nvSpPr>
          <p:cNvPr id="10" name="sketch line">
            <a:extLst>
              <a:ext uri="{FF2B5EF4-FFF2-40B4-BE49-F238E27FC236}">
                <a16:creationId xmlns:a16="http://schemas.microsoft.com/office/drawing/2014/main" id="{806F6F32-0AF4-68F7-31AC-A90A280E2F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8416231-4069-29D9-BEF2-6399DBC749D3}"/>
              </a:ext>
            </a:extLst>
          </p:cNvPr>
          <p:cNvSpPr>
            <a:spLocks noGrp="1"/>
          </p:cNvSpPr>
          <p:nvPr>
            <p:ph idx="1"/>
          </p:nvPr>
        </p:nvSpPr>
        <p:spPr>
          <a:xfrm>
            <a:off x="5126418" y="862483"/>
            <a:ext cx="6672156" cy="6130063"/>
          </a:xfrm>
        </p:spPr>
        <p:txBody>
          <a:bodyPr anchor="ctr">
            <a:normAutofit fontScale="92500"/>
          </a:bodyPr>
          <a:lstStyle/>
          <a:p>
            <a:pPr marL="0" indent="0">
              <a:buNone/>
            </a:pPr>
            <a:r>
              <a:rPr lang="en-GB" dirty="0"/>
              <a:t>Heavenly Father,</a:t>
            </a:r>
            <a:r>
              <a:rPr lang="en-GB" b="1" dirty="0"/>
              <a:t> </a:t>
            </a:r>
            <a:r>
              <a:rPr lang="en-GB" dirty="0"/>
              <a:t>You who spoke in times past through the prophets, have brought Your word to its fullness in Your Son, Jesus Christ.</a:t>
            </a:r>
          </a:p>
          <a:p>
            <a:pPr marL="0" indent="0">
              <a:buNone/>
            </a:pPr>
            <a:r>
              <a:rPr lang="en-GB" dirty="0"/>
              <a:t>As we open the pages of the New Testament, open our minds and hearts to hear Him anew. Grant us the grace to encounter Him as He is—the living Word, our Teacher, Saviour, and Lord.</a:t>
            </a:r>
          </a:p>
          <a:p>
            <a:pPr marL="0" indent="0">
              <a:buNone/>
            </a:pPr>
            <a:r>
              <a:rPr lang="en-GB" dirty="0"/>
              <a:t>Send Your Holy Spirit upon us, that we may read these sacred texts not merely as history, but as a living encounter that shapes our daily lives. Help us to hear the Gospel with the courage of the Apostles, the devotion of the early Church, and the living hope of those who await Your Kingdom. We ask this through Christ our Lord, </a:t>
            </a:r>
            <a:r>
              <a:rPr lang="en-GB" b="1" dirty="0"/>
              <a:t>Amen.</a:t>
            </a:r>
            <a:endParaRPr lang="en-GB" dirty="0"/>
          </a:p>
          <a:p>
            <a:pPr marL="0" indent="0">
              <a:buNone/>
            </a:pPr>
            <a:endParaRPr lang="en-GB" sz="2000" b="1" dirty="0"/>
          </a:p>
          <a:p>
            <a:pPr marL="0" indent="0">
              <a:buNone/>
            </a:pPr>
            <a:endParaRPr lang="en-GB" sz="1700" dirty="0"/>
          </a:p>
        </p:txBody>
      </p:sp>
    </p:spTree>
    <p:extLst>
      <p:ext uri="{BB962C8B-B14F-4D97-AF65-F5344CB8AC3E}">
        <p14:creationId xmlns:p14="http://schemas.microsoft.com/office/powerpoint/2010/main" val="1922857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2E0E39-73C7-AED9-F253-CA577DBEC97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25FBBE-E46F-D789-3199-94E75644E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8EECB9-2758-6DB9-E25D-A3A0543E2FFC}"/>
              </a:ext>
            </a:extLst>
          </p:cNvPr>
          <p:cNvSpPr>
            <a:spLocks noGrp="1"/>
          </p:cNvSpPr>
          <p:nvPr>
            <p:ph type="title"/>
          </p:nvPr>
        </p:nvSpPr>
        <p:spPr>
          <a:xfrm>
            <a:off x="841248" y="548640"/>
            <a:ext cx="3600860" cy="5431536"/>
          </a:xfrm>
        </p:spPr>
        <p:txBody>
          <a:bodyPr>
            <a:normAutofit/>
          </a:bodyPr>
          <a:lstStyle/>
          <a:p>
            <a:r>
              <a:rPr lang="en-GB" sz="5400" dirty="0"/>
              <a:t>Reading</a:t>
            </a:r>
          </a:p>
        </p:txBody>
      </p:sp>
      <p:sp>
        <p:nvSpPr>
          <p:cNvPr id="10" name="sketch line">
            <a:extLst>
              <a:ext uri="{FF2B5EF4-FFF2-40B4-BE49-F238E27FC236}">
                <a16:creationId xmlns:a16="http://schemas.microsoft.com/office/drawing/2014/main" id="{FB402AAA-93EB-29E2-9163-C5C5B6AE25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3C4F6C-FFF7-8205-1E85-C1C5790D99B7}"/>
              </a:ext>
            </a:extLst>
          </p:cNvPr>
          <p:cNvSpPr>
            <a:spLocks noGrp="1"/>
          </p:cNvSpPr>
          <p:nvPr>
            <p:ph idx="1"/>
          </p:nvPr>
        </p:nvSpPr>
        <p:spPr>
          <a:xfrm>
            <a:off x="5126418" y="552090"/>
            <a:ext cx="6720589" cy="6140111"/>
          </a:xfrm>
        </p:spPr>
        <p:txBody>
          <a:bodyPr anchor="ctr">
            <a:normAutofit lnSpcReduction="10000"/>
          </a:bodyPr>
          <a:lstStyle/>
          <a:p>
            <a:pPr marL="0" indent="0" fontAlgn="base">
              <a:buNone/>
            </a:pPr>
            <a:r>
              <a:rPr lang="en-GB" sz="2000" b="1" dirty="0"/>
              <a:t>Gospel</a:t>
            </a:r>
            <a:endParaRPr lang="en-GB" sz="2000" dirty="0"/>
          </a:p>
          <a:p>
            <a:pPr marL="0" indent="0" fontAlgn="base">
              <a:buNone/>
            </a:pPr>
            <a:r>
              <a:rPr lang="en-GB" sz="2000" b="1" dirty="0"/>
              <a:t>John 1:1-5, 9-14</a:t>
            </a:r>
            <a:endParaRPr lang="en-GB" sz="2000" dirty="0"/>
          </a:p>
          <a:p>
            <a:pPr marL="0" indent="0" fontAlgn="base">
              <a:buNone/>
            </a:pPr>
            <a:r>
              <a:rPr lang="en-GB" sz="2000" b="1" dirty="0"/>
              <a:t>‘The Word became flesh and dwelt among us.’</a:t>
            </a:r>
          </a:p>
          <a:p>
            <a:pPr marL="0" indent="0" fontAlgn="base">
              <a:buNone/>
            </a:pPr>
            <a:endParaRPr lang="en-GB" sz="2000" dirty="0"/>
          </a:p>
          <a:p>
            <a:pPr marL="0" indent="0" fontAlgn="base">
              <a:buNone/>
            </a:pPr>
            <a:r>
              <a:rPr lang="en-GB" sz="2000" dirty="0"/>
              <a:t>In the beginning was the Word, and the Word was with God, and the Word was God. He was in the beginning with God. All things were made through him, and without him was not any thing made that was made. In him was life, and the life was the light of men. The light shines in the darkness, and the darkness has not overcome it.</a:t>
            </a:r>
          </a:p>
          <a:p>
            <a:pPr marL="0" indent="0" fontAlgn="base">
              <a:buNone/>
            </a:pPr>
            <a:r>
              <a:rPr lang="en-GB" sz="2000" dirty="0"/>
              <a:t>The true light, which gives light to everyone, was coming into the world. He was in the world, and the world was made through him, yet the world did not know him. He came to his own, and his own people did not receive him. But to all who did receive him, who believed in his name, he gave the right to become children of God, who were born, not of blood nor of the will of the flesh nor of the will of man, but of God.</a:t>
            </a:r>
          </a:p>
          <a:p>
            <a:pPr marL="0" indent="0" fontAlgn="base">
              <a:buNone/>
            </a:pPr>
            <a:r>
              <a:rPr lang="en-GB" sz="2000" dirty="0"/>
              <a:t>And the Word became flesh and dwelt among us, and we have seen his glory, glory as of the Only Begotten from the Father, full of grace and truth.</a:t>
            </a:r>
          </a:p>
          <a:p>
            <a:endParaRPr lang="en-GB" sz="1500" dirty="0"/>
          </a:p>
        </p:txBody>
      </p:sp>
    </p:spTree>
    <p:extLst>
      <p:ext uri="{BB962C8B-B14F-4D97-AF65-F5344CB8AC3E}">
        <p14:creationId xmlns:p14="http://schemas.microsoft.com/office/powerpoint/2010/main" val="3367298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186BC0-C2FB-3123-697F-9616582E9C9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A9380C7-A0B6-EF62-F4FE-F3B2B4EA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650A1B-AE33-176C-06BA-297D577CDC7E}"/>
              </a:ext>
            </a:extLst>
          </p:cNvPr>
          <p:cNvSpPr>
            <a:spLocks noGrp="1"/>
          </p:cNvSpPr>
          <p:nvPr>
            <p:ph type="title"/>
          </p:nvPr>
        </p:nvSpPr>
        <p:spPr>
          <a:xfrm>
            <a:off x="841248" y="548640"/>
            <a:ext cx="3600860" cy="5431536"/>
          </a:xfrm>
        </p:spPr>
        <p:txBody>
          <a:bodyPr>
            <a:normAutofit/>
          </a:bodyPr>
          <a:lstStyle/>
          <a:p>
            <a:r>
              <a:rPr lang="en-GB" sz="5400" dirty="0"/>
              <a:t>Questions</a:t>
            </a:r>
          </a:p>
        </p:txBody>
      </p:sp>
      <p:sp>
        <p:nvSpPr>
          <p:cNvPr id="10" name="sketch line">
            <a:extLst>
              <a:ext uri="{FF2B5EF4-FFF2-40B4-BE49-F238E27FC236}">
                <a16:creationId xmlns:a16="http://schemas.microsoft.com/office/drawing/2014/main" id="{FF61C41C-EEC5-9578-AD26-5577380061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2C0218A-8A96-3334-0177-CFE09B0FC249}"/>
              </a:ext>
            </a:extLst>
          </p:cNvPr>
          <p:cNvSpPr>
            <a:spLocks noGrp="1"/>
          </p:cNvSpPr>
          <p:nvPr>
            <p:ph idx="1"/>
          </p:nvPr>
        </p:nvSpPr>
        <p:spPr>
          <a:xfrm>
            <a:off x="5126418" y="552090"/>
            <a:ext cx="6720589" cy="6140111"/>
          </a:xfrm>
        </p:spPr>
        <p:txBody>
          <a:bodyPr anchor="ctr">
            <a:normAutofit/>
          </a:bodyPr>
          <a:lstStyle/>
          <a:p>
            <a:r>
              <a:rPr lang="en-GB" sz="3600" dirty="0"/>
              <a:t>What was the most useful thing for you from the document?</a:t>
            </a:r>
          </a:p>
          <a:p>
            <a:endParaRPr lang="en-GB" sz="3600" dirty="0"/>
          </a:p>
          <a:p>
            <a:r>
              <a:rPr lang="en-GB" sz="3600" dirty="0"/>
              <a:t>What did you find challenging from the document?</a:t>
            </a:r>
          </a:p>
          <a:p>
            <a:endParaRPr lang="en-GB" sz="3600" dirty="0"/>
          </a:p>
          <a:p>
            <a:r>
              <a:rPr lang="en-GB" sz="3600" dirty="0"/>
              <a:t>How might we be inspired to make more use of the New Testament?</a:t>
            </a:r>
          </a:p>
          <a:p>
            <a:endParaRPr lang="en-GB" sz="1500" dirty="0"/>
          </a:p>
        </p:txBody>
      </p:sp>
    </p:spTree>
    <p:extLst>
      <p:ext uri="{BB962C8B-B14F-4D97-AF65-F5344CB8AC3E}">
        <p14:creationId xmlns:p14="http://schemas.microsoft.com/office/powerpoint/2010/main" val="3136856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6014EE-0528-24FA-C21C-D1153A05736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499E54-063E-E515-B527-C9356A1C5C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832AAB-38E0-9D8B-4B66-252E5724B4A2}"/>
              </a:ext>
            </a:extLst>
          </p:cNvPr>
          <p:cNvSpPr>
            <a:spLocks noGrp="1"/>
          </p:cNvSpPr>
          <p:nvPr>
            <p:ph type="title"/>
          </p:nvPr>
        </p:nvSpPr>
        <p:spPr>
          <a:xfrm>
            <a:off x="816081" y="1496596"/>
            <a:ext cx="3600860" cy="3167683"/>
          </a:xfrm>
        </p:spPr>
        <p:txBody>
          <a:bodyPr>
            <a:normAutofit/>
          </a:bodyPr>
          <a:lstStyle/>
          <a:p>
            <a:r>
              <a:rPr lang="en-GB" sz="5400" dirty="0"/>
              <a:t>For our next meeting:</a:t>
            </a:r>
          </a:p>
        </p:txBody>
      </p:sp>
      <p:sp>
        <p:nvSpPr>
          <p:cNvPr id="10" name="sketch line">
            <a:extLst>
              <a:ext uri="{FF2B5EF4-FFF2-40B4-BE49-F238E27FC236}">
                <a16:creationId xmlns:a16="http://schemas.microsoft.com/office/drawing/2014/main" id="{3AC403F5-35B0-4B89-7B83-D583C13E2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9513E04-A746-6C8D-8D8D-0B806F78E723}"/>
              </a:ext>
            </a:extLst>
          </p:cNvPr>
          <p:cNvSpPr>
            <a:spLocks noGrp="1"/>
          </p:cNvSpPr>
          <p:nvPr>
            <p:ph idx="1"/>
          </p:nvPr>
        </p:nvSpPr>
        <p:spPr>
          <a:xfrm>
            <a:off x="5050917" y="358944"/>
            <a:ext cx="6987285" cy="6140111"/>
          </a:xfrm>
        </p:spPr>
        <p:txBody>
          <a:bodyPr anchor="ctr">
            <a:normAutofit/>
          </a:bodyPr>
          <a:lstStyle/>
          <a:p>
            <a:r>
              <a:rPr lang="en-GB" sz="3600" dirty="0"/>
              <a:t>We will be exploring the section on  ‘Living the Word of God’</a:t>
            </a:r>
          </a:p>
          <a:p>
            <a:endParaRPr lang="en-GB" sz="3600" dirty="0"/>
          </a:p>
          <a:p>
            <a:r>
              <a:rPr lang="en-GB" sz="3200" u="sng" dirty="0">
                <a:hlinkClick r:id="rId3"/>
              </a:rPr>
              <a:t>https://www.liturgyoffice.org.uk/Resources/Scripture/GoS.pdf</a:t>
            </a:r>
            <a:endParaRPr lang="en-GB" sz="3200" dirty="0"/>
          </a:p>
          <a:p>
            <a:pPr marL="0" indent="0">
              <a:buNone/>
            </a:pPr>
            <a:endParaRPr lang="en-GB" sz="4800" dirty="0"/>
          </a:p>
          <a:p>
            <a:r>
              <a:rPr lang="en-GB" sz="3600" dirty="0"/>
              <a:t>Read paragraphs 70 – 84</a:t>
            </a:r>
          </a:p>
        </p:txBody>
      </p:sp>
    </p:spTree>
    <p:extLst>
      <p:ext uri="{BB962C8B-B14F-4D97-AF65-F5344CB8AC3E}">
        <p14:creationId xmlns:p14="http://schemas.microsoft.com/office/powerpoint/2010/main" val="2964133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53BAA1-C050-E26E-7049-3E88D6CBCD6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FE5A933-F04E-DBF9-F29B-945FE04A3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638642-B359-B299-7863-EA98B7BD8BA3}"/>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Closing Prayer</a:t>
            </a:r>
          </a:p>
        </p:txBody>
      </p:sp>
      <p:sp>
        <p:nvSpPr>
          <p:cNvPr id="12" name="sketch line">
            <a:extLst>
              <a:ext uri="{FF2B5EF4-FFF2-40B4-BE49-F238E27FC236}">
                <a16:creationId xmlns:a16="http://schemas.microsoft.com/office/drawing/2014/main" id="{416C968F-6513-B6FE-594F-9A99D5BFE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5D5ADDA4-BF45-3B3D-0E31-CB6C4A53E87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86399" y="500910"/>
            <a:ext cx="5968721" cy="5968721"/>
          </a:xfrm>
          <a:prstGeom prst="rect">
            <a:avLst/>
          </a:prstGeom>
        </p:spPr>
      </p:pic>
    </p:spTree>
    <p:extLst>
      <p:ext uri="{BB962C8B-B14F-4D97-AF65-F5344CB8AC3E}">
        <p14:creationId xmlns:p14="http://schemas.microsoft.com/office/powerpoint/2010/main" val="1503810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AABB59-9DE5-6B4A-C6D6-8DED69B6CF1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F0EF8-7945-0D1C-469C-BAF9BA45B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872A99-ABC1-3AC8-62AF-848B7CF0104D}"/>
              </a:ext>
            </a:extLst>
          </p:cNvPr>
          <p:cNvSpPr>
            <a:spLocks noGrp="1"/>
          </p:cNvSpPr>
          <p:nvPr>
            <p:ph type="ctrTitle"/>
          </p:nvPr>
        </p:nvSpPr>
        <p:spPr>
          <a:xfrm>
            <a:off x="838200" y="1122362"/>
            <a:ext cx="6281928" cy="4135437"/>
          </a:xfrm>
        </p:spPr>
        <p:txBody>
          <a:bodyPr>
            <a:normAutofit/>
          </a:bodyPr>
          <a:lstStyle/>
          <a:p>
            <a:pPr algn="l"/>
            <a:r>
              <a:rPr lang="en-GB" sz="6600"/>
              <a:t>The Gift of Scripture</a:t>
            </a:r>
          </a:p>
        </p:txBody>
      </p:sp>
      <p:sp>
        <p:nvSpPr>
          <p:cNvPr id="10" name="Rectangle 9">
            <a:extLst>
              <a:ext uri="{FF2B5EF4-FFF2-40B4-BE49-F238E27FC236}">
                <a16:creationId xmlns:a16="http://schemas.microsoft.com/office/drawing/2014/main" id="{1AC16044-4158-5F07-62BC-278D22E97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6139" y="1031284"/>
            <a:ext cx="3647661" cy="4436126"/>
          </a:xfrm>
          <a:custGeom>
            <a:avLst/>
            <a:gdLst>
              <a:gd name="csX0" fmla="*/ 0 w 3647661"/>
              <a:gd name="csY0" fmla="*/ 0 h 4436126"/>
              <a:gd name="csX1" fmla="*/ 498514 w 3647661"/>
              <a:gd name="csY1" fmla="*/ 0 h 4436126"/>
              <a:gd name="csX2" fmla="*/ 1069981 w 3647661"/>
              <a:gd name="csY2" fmla="*/ 0 h 4436126"/>
              <a:gd name="csX3" fmla="*/ 1714401 w 3647661"/>
              <a:gd name="csY3" fmla="*/ 0 h 4436126"/>
              <a:gd name="csX4" fmla="*/ 2285868 w 3647661"/>
              <a:gd name="csY4" fmla="*/ 0 h 4436126"/>
              <a:gd name="csX5" fmla="*/ 2784381 w 3647661"/>
              <a:gd name="csY5" fmla="*/ 0 h 4436126"/>
              <a:gd name="csX6" fmla="*/ 3647661 w 3647661"/>
              <a:gd name="csY6" fmla="*/ 0 h 4436126"/>
              <a:gd name="csX7" fmla="*/ 3647661 w 3647661"/>
              <a:gd name="csY7" fmla="*/ 633732 h 4436126"/>
              <a:gd name="csX8" fmla="*/ 3647661 w 3647661"/>
              <a:gd name="csY8" fmla="*/ 1267465 h 4436126"/>
              <a:gd name="csX9" fmla="*/ 3647661 w 3647661"/>
              <a:gd name="csY9" fmla="*/ 1768113 h 4436126"/>
              <a:gd name="csX10" fmla="*/ 3647661 w 3647661"/>
              <a:gd name="csY10" fmla="*/ 2446207 h 4436126"/>
              <a:gd name="csX11" fmla="*/ 3647661 w 3647661"/>
              <a:gd name="csY11" fmla="*/ 2946855 h 4436126"/>
              <a:gd name="csX12" fmla="*/ 3647661 w 3647661"/>
              <a:gd name="csY12" fmla="*/ 3580587 h 4436126"/>
              <a:gd name="csX13" fmla="*/ 3647661 w 3647661"/>
              <a:gd name="csY13" fmla="*/ 4436126 h 4436126"/>
              <a:gd name="csX14" fmla="*/ 3039718 w 3647661"/>
              <a:gd name="csY14" fmla="*/ 4436126 h 4436126"/>
              <a:gd name="csX15" fmla="*/ 2431774 w 3647661"/>
              <a:gd name="csY15" fmla="*/ 4436126 h 4436126"/>
              <a:gd name="csX16" fmla="*/ 1823831 w 3647661"/>
              <a:gd name="csY16" fmla="*/ 4436126 h 4436126"/>
              <a:gd name="csX17" fmla="*/ 1288840 w 3647661"/>
              <a:gd name="csY17" fmla="*/ 4436126 h 4436126"/>
              <a:gd name="csX18" fmla="*/ 607943 w 3647661"/>
              <a:gd name="csY18" fmla="*/ 4436126 h 4436126"/>
              <a:gd name="csX19" fmla="*/ 0 w 3647661"/>
              <a:gd name="csY19" fmla="*/ 4436126 h 4436126"/>
              <a:gd name="csX20" fmla="*/ 0 w 3647661"/>
              <a:gd name="csY20" fmla="*/ 3758032 h 4436126"/>
              <a:gd name="csX21" fmla="*/ 0 w 3647661"/>
              <a:gd name="csY21" fmla="*/ 3035578 h 4436126"/>
              <a:gd name="csX22" fmla="*/ 0 w 3647661"/>
              <a:gd name="csY22" fmla="*/ 2401845 h 4436126"/>
              <a:gd name="csX23" fmla="*/ 0 w 3647661"/>
              <a:gd name="csY23" fmla="*/ 1768113 h 4436126"/>
              <a:gd name="csX24" fmla="*/ 0 w 3647661"/>
              <a:gd name="csY24" fmla="*/ 1178742 h 4436126"/>
              <a:gd name="csX25" fmla="*/ 0 w 3647661"/>
              <a:gd name="csY25" fmla="*/ 589371 h 4436126"/>
              <a:gd name="csX26" fmla="*/ 0 w 3647661"/>
              <a:gd name="csY26" fmla="*/ 0 h 4436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647661" h="4436126" fill="none" extrusionOk="0">
                <a:moveTo>
                  <a:pt x="0" y="0"/>
                </a:moveTo>
                <a:cubicBezTo>
                  <a:pt x="116158" y="-16963"/>
                  <a:pt x="364681" y="-4006"/>
                  <a:pt x="498514" y="0"/>
                </a:cubicBezTo>
                <a:cubicBezTo>
                  <a:pt x="632347" y="4006"/>
                  <a:pt x="950865" y="15164"/>
                  <a:pt x="1069981" y="0"/>
                </a:cubicBezTo>
                <a:cubicBezTo>
                  <a:pt x="1189097" y="-15164"/>
                  <a:pt x="1556518" y="-23132"/>
                  <a:pt x="1714401" y="0"/>
                </a:cubicBezTo>
                <a:cubicBezTo>
                  <a:pt x="1872284" y="23132"/>
                  <a:pt x="2015985" y="9364"/>
                  <a:pt x="2285868" y="0"/>
                </a:cubicBezTo>
                <a:cubicBezTo>
                  <a:pt x="2555751" y="-9364"/>
                  <a:pt x="2555148" y="14141"/>
                  <a:pt x="2784381" y="0"/>
                </a:cubicBezTo>
                <a:cubicBezTo>
                  <a:pt x="3013614" y="-14141"/>
                  <a:pt x="3216105" y="-3763"/>
                  <a:pt x="3647661" y="0"/>
                </a:cubicBezTo>
                <a:cubicBezTo>
                  <a:pt x="3623206" y="221859"/>
                  <a:pt x="3622213" y="458853"/>
                  <a:pt x="3647661" y="633732"/>
                </a:cubicBezTo>
                <a:cubicBezTo>
                  <a:pt x="3673109" y="808611"/>
                  <a:pt x="3674779" y="1138417"/>
                  <a:pt x="3647661" y="1267465"/>
                </a:cubicBezTo>
                <a:cubicBezTo>
                  <a:pt x="3620543" y="1396513"/>
                  <a:pt x="3664792" y="1625185"/>
                  <a:pt x="3647661" y="1768113"/>
                </a:cubicBezTo>
                <a:cubicBezTo>
                  <a:pt x="3630530" y="1911041"/>
                  <a:pt x="3671056" y="2135008"/>
                  <a:pt x="3647661" y="2446207"/>
                </a:cubicBezTo>
                <a:cubicBezTo>
                  <a:pt x="3624266" y="2757406"/>
                  <a:pt x="3642702" y="2713342"/>
                  <a:pt x="3647661" y="2946855"/>
                </a:cubicBezTo>
                <a:cubicBezTo>
                  <a:pt x="3652620" y="3180368"/>
                  <a:pt x="3664319" y="3290221"/>
                  <a:pt x="3647661" y="3580587"/>
                </a:cubicBezTo>
                <a:cubicBezTo>
                  <a:pt x="3631003" y="3870953"/>
                  <a:pt x="3617531" y="4259425"/>
                  <a:pt x="3647661" y="4436126"/>
                </a:cubicBezTo>
                <a:cubicBezTo>
                  <a:pt x="3523929" y="4410412"/>
                  <a:pt x="3241413" y="4436068"/>
                  <a:pt x="3039718" y="4436126"/>
                </a:cubicBezTo>
                <a:cubicBezTo>
                  <a:pt x="2838023" y="4436184"/>
                  <a:pt x="2630387" y="4431142"/>
                  <a:pt x="2431774" y="4436126"/>
                </a:cubicBezTo>
                <a:cubicBezTo>
                  <a:pt x="2233161" y="4441110"/>
                  <a:pt x="2003296" y="4449826"/>
                  <a:pt x="1823831" y="4436126"/>
                </a:cubicBezTo>
                <a:cubicBezTo>
                  <a:pt x="1644366" y="4422426"/>
                  <a:pt x="1399453" y="4442442"/>
                  <a:pt x="1288840" y="4436126"/>
                </a:cubicBezTo>
                <a:cubicBezTo>
                  <a:pt x="1178227" y="4429810"/>
                  <a:pt x="793482" y="4411099"/>
                  <a:pt x="607943" y="4436126"/>
                </a:cubicBezTo>
                <a:cubicBezTo>
                  <a:pt x="422404" y="4461153"/>
                  <a:pt x="158703" y="4453091"/>
                  <a:pt x="0" y="4436126"/>
                </a:cubicBezTo>
                <a:cubicBezTo>
                  <a:pt x="8129" y="4099466"/>
                  <a:pt x="23502" y="4014012"/>
                  <a:pt x="0" y="3758032"/>
                </a:cubicBezTo>
                <a:cubicBezTo>
                  <a:pt x="-23502" y="3502052"/>
                  <a:pt x="8018" y="3295661"/>
                  <a:pt x="0" y="3035578"/>
                </a:cubicBezTo>
                <a:cubicBezTo>
                  <a:pt x="-8018" y="2775495"/>
                  <a:pt x="-8720" y="2595880"/>
                  <a:pt x="0" y="2401845"/>
                </a:cubicBezTo>
                <a:cubicBezTo>
                  <a:pt x="8720" y="2207810"/>
                  <a:pt x="9279" y="1982551"/>
                  <a:pt x="0" y="1768113"/>
                </a:cubicBezTo>
                <a:cubicBezTo>
                  <a:pt x="-9279" y="1553675"/>
                  <a:pt x="7090" y="1354447"/>
                  <a:pt x="0" y="1178742"/>
                </a:cubicBezTo>
                <a:cubicBezTo>
                  <a:pt x="-7090" y="1003037"/>
                  <a:pt x="-23786" y="768334"/>
                  <a:pt x="0" y="589371"/>
                </a:cubicBezTo>
                <a:cubicBezTo>
                  <a:pt x="23786" y="410408"/>
                  <a:pt x="-16955" y="242082"/>
                  <a:pt x="0" y="0"/>
                </a:cubicBezTo>
                <a:close/>
              </a:path>
              <a:path w="3647661" h="4436126" stroke="0" extrusionOk="0">
                <a:moveTo>
                  <a:pt x="0" y="0"/>
                </a:moveTo>
                <a:cubicBezTo>
                  <a:pt x="171149" y="-7244"/>
                  <a:pt x="374684" y="2591"/>
                  <a:pt x="534990" y="0"/>
                </a:cubicBezTo>
                <a:cubicBezTo>
                  <a:pt x="695296" y="-2591"/>
                  <a:pt x="907320" y="7483"/>
                  <a:pt x="1069981" y="0"/>
                </a:cubicBezTo>
                <a:cubicBezTo>
                  <a:pt x="1232642" y="-7483"/>
                  <a:pt x="1543604" y="-26203"/>
                  <a:pt x="1677924" y="0"/>
                </a:cubicBezTo>
                <a:cubicBezTo>
                  <a:pt x="1812244" y="26203"/>
                  <a:pt x="2140632" y="31361"/>
                  <a:pt x="2322344" y="0"/>
                </a:cubicBezTo>
                <a:cubicBezTo>
                  <a:pt x="2504056" y="-31361"/>
                  <a:pt x="2658834" y="3381"/>
                  <a:pt x="2893811" y="0"/>
                </a:cubicBezTo>
                <a:cubicBezTo>
                  <a:pt x="3128788" y="-3381"/>
                  <a:pt x="3338741" y="-10376"/>
                  <a:pt x="3647661" y="0"/>
                </a:cubicBezTo>
                <a:cubicBezTo>
                  <a:pt x="3628986" y="244498"/>
                  <a:pt x="3624774" y="362520"/>
                  <a:pt x="3647661" y="545010"/>
                </a:cubicBezTo>
                <a:cubicBezTo>
                  <a:pt x="3670549" y="727500"/>
                  <a:pt x="3619543" y="968439"/>
                  <a:pt x="3647661" y="1134381"/>
                </a:cubicBezTo>
                <a:cubicBezTo>
                  <a:pt x="3675779" y="1300323"/>
                  <a:pt x="3670065" y="1646297"/>
                  <a:pt x="3647661" y="1856836"/>
                </a:cubicBezTo>
                <a:cubicBezTo>
                  <a:pt x="3625257" y="2067375"/>
                  <a:pt x="3632904" y="2315399"/>
                  <a:pt x="3647661" y="2490568"/>
                </a:cubicBezTo>
                <a:cubicBezTo>
                  <a:pt x="3662418" y="2665737"/>
                  <a:pt x="3616073" y="2880164"/>
                  <a:pt x="3647661" y="3124300"/>
                </a:cubicBezTo>
                <a:cubicBezTo>
                  <a:pt x="3679249" y="3368436"/>
                  <a:pt x="3677361" y="3519722"/>
                  <a:pt x="3647661" y="3758032"/>
                </a:cubicBezTo>
                <a:cubicBezTo>
                  <a:pt x="3617961" y="3996342"/>
                  <a:pt x="3615180" y="4147465"/>
                  <a:pt x="3647661" y="4436126"/>
                </a:cubicBezTo>
                <a:cubicBezTo>
                  <a:pt x="3506685" y="4421969"/>
                  <a:pt x="3266652" y="4433618"/>
                  <a:pt x="3149147" y="4436126"/>
                </a:cubicBezTo>
                <a:cubicBezTo>
                  <a:pt x="3031642" y="4438634"/>
                  <a:pt x="2832267" y="4432536"/>
                  <a:pt x="2650634" y="4436126"/>
                </a:cubicBezTo>
                <a:cubicBezTo>
                  <a:pt x="2469001" y="4439716"/>
                  <a:pt x="2324677" y="4416284"/>
                  <a:pt x="2042690" y="4436126"/>
                </a:cubicBezTo>
                <a:cubicBezTo>
                  <a:pt x="1760703" y="4455968"/>
                  <a:pt x="1686949" y="4416099"/>
                  <a:pt x="1398270" y="4436126"/>
                </a:cubicBezTo>
                <a:cubicBezTo>
                  <a:pt x="1109591" y="4456153"/>
                  <a:pt x="1071585" y="4455485"/>
                  <a:pt x="899756" y="4436126"/>
                </a:cubicBezTo>
                <a:cubicBezTo>
                  <a:pt x="727927" y="4416767"/>
                  <a:pt x="344407" y="4430463"/>
                  <a:pt x="0" y="4436126"/>
                </a:cubicBezTo>
                <a:cubicBezTo>
                  <a:pt x="5440" y="4303018"/>
                  <a:pt x="91" y="4161914"/>
                  <a:pt x="0" y="3891116"/>
                </a:cubicBezTo>
                <a:cubicBezTo>
                  <a:pt x="-91" y="3620318"/>
                  <a:pt x="-11601" y="3462294"/>
                  <a:pt x="0" y="3301745"/>
                </a:cubicBezTo>
                <a:cubicBezTo>
                  <a:pt x="11601" y="3141196"/>
                  <a:pt x="22776" y="2916996"/>
                  <a:pt x="0" y="2756735"/>
                </a:cubicBezTo>
                <a:cubicBezTo>
                  <a:pt x="-22776" y="2596474"/>
                  <a:pt x="5257" y="2440491"/>
                  <a:pt x="0" y="2256087"/>
                </a:cubicBezTo>
                <a:cubicBezTo>
                  <a:pt x="-5257" y="2071683"/>
                  <a:pt x="20189" y="1902567"/>
                  <a:pt x="0" y="1666716"/>
                </a:cubicBezTo>
                <a:cubicBezTo>
                  <a:pt x="-20189" y="1430865"/>
                  <a:pt x="-21241" y="1161108"/>
                  <a:pt x="0" y="988622"/>
                </a:cubicBezTo>
                <a:cubicBezTo>
                  <a:pt x="21241" y="816136"/>
                  <a:pt x="17108" y="406740"/>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981664F8-C56F-1916-737F-FB4951F81D40}"/>
              </a:ext>
            </a:extLst>
          </p:cNvPr>
          <p:cNvSpPr>
            <a:spLocks noGrp="1"/>
          </p:cNvSpPr>
          <p:nvPr>
            <p:ph type="subTitle" idx="1"/>
          </p:nvPr>
        </p:nvSpPr>
        <p:spPr>
          <a:xfrm>
            <a:off x="7841446" y="1122362"/>
            <a:ext cx="3377045" cy="4208173"/>
          </a:xfrm>
        </p:spPr>
        <p:txBody>
          <a:bodyPr anchor="b">
            <a:normAutofit fontScale="92500" lnSpcReduction="10000"/>
          </a:bodyPr>
          <a:lstStyle/>
          <a:p>
            <a:r>
              <a:rPr lang="en-GB" sz="4400" dirty="0">
                <a:solidFill>
                  <a:srgbClr val="FFFFFF"/>
                </a:solidFill>
              </a:rPr>
              <a:t>Session Four: </a:t>
            </a:r>
          </a:p>
          <a:p>
            <a:endParaRPr lang="en-GB" sz="4400" dirty="0">
              <a:solidFill>
                <a:srgbClr val="FFFFFF"/>
              </a:solidFill>
            </a:endParaRPr>
          </a:p>
          <a:p>
            <a:endParaRPr lang="en-GB" sz="4400" dirty="0">
              <a:solidFill>
                <a:srgbClr val="FFFFFF"/>
              </a:solidFill>
            </a:endParaRPr>
          </a:p>
          <a:p>
            <a:endParaRPr lang="en-GB" sz="4400" dirty="0">
              <a:solidFill>
                <a:srgbClr val="FFFFFF"/>
              </a:solidFill>
            </a:endParaRPr>
          </a:p>
          <a:p>
            <a:endParaRPr lang="en-GB" sz="4400" dirty="0">
              <a:solidFill>
                <a:srgbClr val="FFFFFF"/>
              </a:solidFill>
            </a:endParaRPr>
          </a:p>
          <a:p>
            <a:r>
              <a:rPr lang="en-GB" sz="3900" dirty="0">
                <a:solidFill>
                  <a:srgbClr val="FFFFFF"/>
                </a:solidFill>
              </a:rPr>
              <a:t>Living the Word of God</a:t>
            </a:r>
          </a:p>
        </p:txBody>
      </p:sp>
      <p:sp>
        <p:nvSpPr>
          <p:cNvPr id="12" name="sketch line">
            <a:extLst>
              <a:ext uri="{FF2B5EF4-FFF2-40B4-BE49-F238E27FC236}">
                <a16:creationId xmlns:a16="http://schemas.microsoft.com/office/drawing/2014/main" id="{6DE98C18-C8E6-060E-7A33-1BBAF4E62F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439978"/>
            <a:ext cx="6281928" cy="18288"/>
          </a:xfrm>
          <a:custGeom>
            <a:avLst/>
            <a:gdLst>
              <a:gd name="csX0" fmla="*/ 0 w 6281928"/>
              <a:gd name="csY0" fmla="*/ 0 h 18288"/>
              <a:gd name="csX1" fmla="*/ 572353 w 6281928"/>
              <a:gd name="csY1" fmla="*/ 0 h 18288"/>
              <a:gd name="csX2" fmla="*/ 1207526 w 6281928"/>
              <a:gd name="csY2" fmla="*/ 0 h 18288"/>
              <a:gd name="csX3" fmla="*/ 1779880 w 6281928"/>
              <a:gd name="csY3" fmla="*/ 0 h 18288"/>
              <a:gd name="csX4" fmla="*/ 2540691 w 6281928"/>
              <a:gd name="csY4" fmla="*/ 0 h 18288"/>
              <a:gd name="csX5" fmla="*/ 3238683 w 6281928"/>
              <a:gd name="csY5" fmla="*/ 0 h 18288"/>
              <a:gd name="csX6" fmla="*/ 3936675 w 6281928"/>
              <a:gd name="csY6" fmla="*/ 0 h 18288"/>
              <a:gd name="csX7" fmla="*/ 4760305 w 6281928"/>
              <a:gd name="csY7" fmla="*/ 0 h 18288"/>
              <a:gd name="csX8" fmla="*/ 5521117 w 6281928"/>
              <a:gd name="csY8" fmla="*/ 0 h 18288"/>
              <a:gd name="csX9" fmla="*/ 6281928 w 6281928"/>
              <a:gd name="csY9" fmla="*/ 0 h 18288"/>
              <a:gd name="csX10" fmla="*/ 6281928 w 6281928"/>
              <a:gd name="csY10" fmla="*/ 18288 h 18288"/>
              <a:gd name="csX11" fmla="*/ 5772394 w 6281928"/>
              <a:gd name="csY11" fmla="*/ 18288 h 18288"/>
              <a:gd name="csX12" fmla="*/ 5200040 w 6281928"/>
              <a:gd name="csY12" fmla="*/ 18288 h 18288"/>
              <a:gd name="csX13" fmla="*/ 4439229 w 6281928"/>
              <a:gd name="csY13" fmla="*/ 18288 h 18288"/>
              <a:gd name="csX14" fmla="*/ 3615599 w 6281928"/>
              <a:gd name="csY14" fmla="*/ 18288 h 18288"/>
              <a:gd name="csX15" fmla="*/ 2980426 w 6281928"/>
              <a:gd name="csY15" fmla="*/ 18288 h 18288"/>
              <a:gd name="csX16" fmla="*/ 2156795 w 6281928"/>
              <a:gd name="csY16" fmla="*/ 18288 h 18288"/>
              <a:gd name="csX17" fmla="*/ 1584442 w 6281928"/>
              <a:gd name="csY17" fmla="*/ 18288 h 18288"/>
              <a:gd name="csX18" fmla="*/ 1074908 w 6281928"/>
              <a:gd name="csY18" fmla="*/ 18288 h 18288"/>
              <a:gd name="csX19" fmla="*/ 0 w 6281928"/>
              <a:gd name="csY19" fmla="*/ 18288 h 18288"/>
              <a:gd name="csX20" fmla="*/ 0 w 6281928"/>
              <a:gd name="csY2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6281928" h="18288" fill="none" extrusionOk="0">
                <a:moveTo>
                  <a:pt x="0" y="0"/>
                </a:moveTo>
                <a:cubicBezTo>
                  <a:pt x="205960" y="24870"/>
                  <a:pt x="343550" y="5918"/>
                  <a:pt x="572353" y="0"/>
                </a:cubicBezTo>
                <a:cubicBezTo>
                  <a:pt x="801156" y="-5918"/>
                  <a:pt x="1015649" y="-11381"/>
                  <a:pt x="1207526" y="0"/>
                </a:cubicBezTo>
                <a:cubicBezTo>
                  <a:pt x="1399403" y="11381"/>
                  <a:pt x="1549725" y="7866"/>
                  <a:pt x="1779880" y="0"/>
                </a:cubicBezTo>
                <a:cubicBezTo>
                  <a:pt x="2010035" y="-7866"/>
                  <a:pt x="2190674" y="12826"/>
                  <a:pt x="2540691" y="0"/>
                </a:cubicBezTo>
                <a:cubicBezTo>
                  <a:pt x="2890708" y="-12826"/>
                  <a:pt x="3025718" y="-18534"/>
                  <a:pt x="3238683" y="0"/>
                </a:cubicBezTo>
                <a:cubicBezTo>
                  <a:pt x="3451648" y="18534"/>
                  <a:pt x="3603947" y="14884"/>
                  <a:pt x="3936675" y="0"/>
                </a:cubicBezTo>
                <a:cubicBezTo>
                  <a:pt x="4269403" y="-14884"/>
                  <a:pt x="4480718" y="-24607"/>
                  <a:pt x="4760305" y="0"/>
                </a:cubicBezTo>
                <a:cubicBezTo>
                  <a:pt x="5039892" y="24607"/>
                  <a:pt x="5359549" y="-31311"/>
                  <a:pt x="5521117" y="0"/>
                </a:cubicBezTo>
                <a:cubicBezTo>
                  <a:pt x="5682685" y="31311"/>
                  <a:pt x="5986067" y="-12593"/>
                  <a:pt x="6281928" y="0"/>
                </a:cubicBezTo>
                <a:cubicBezTo>
                  <a:pt x="6282307" y="7355"/>
                  <a:pt x="6282212" y="10249"/>
                  <a:pt x="6281928" y="18288"/>
                </a:cubicBezTo>
                <a:cubicBezTo>
                  <a:pt x="6078981" y="8428"/>
                  <a:pt x="5961061" y="2290"/>
                  <a:pt x="5772394" y="18288"/>
                </a:cubicBezTo>
                <a:cubicBezTo>
                  <a:pt x="5583727" y="34286"/>
                  <a:pt x="5329968" y="24208"/>
                  <a:pt x="5200040" y="18288"/>
                </a:cubicBezTo>
                <a:cubicBezTo>
                  <a:pt x="5070112" y="12368"/>
                  <a:pt x="4793288" y="21070"/>
                  <a:pt x="4439229" y="18288"/>
                </a:cubicBezTo>
                <a:cubicBezTo>
                  <a:pt x="4085170" y="15506"/>
                  <a:pt x="3813765" y="-16466"/>
                  <a:pt x="3615599" y="18288"/>
                </a:cubicBezTo>
                <a:cubicBezTo>
                  <a:pt x="3417433" y="53042"/>
                  <a:pt x="3133643" y="20727"/>
                  <a:pt x="2980426" y="18288"/>
                </a:cubicBezTo>
                <a:cubicBezTo>
                  <a:pt x="2827209" y="15849"/>
                  <a:pt x="2380685" y="51850"/>
                  <a:pt x="2156795" y="18288"/>
                </a:cubicBezTo>
                <a:cubicBezTo>
                  <a:pt x="1932905" y="-15274"/>
                  <a:pt x="1716744" y="-1398"/>
                  <a:pt x="1584442" y="18288"/>
                </a:cubicBezTo>
                <a:cubicBezTo>
                  <a:pt x="1452140" y="37974"/>
                  <a:pt x="1280887" y="12750"/>
                  <a:pt x="1074908" y="18288"/>
                </a:cubicBezTo>
                <a:cubicBezTo>
                  <a:pt x="868929" y="23826"/>
                  <a:pt x="318124" y="-17878"/>
                  <a:pt x="0" y="18288"/>
                </a:cubicBezTo>
                <a:cubicBezTo>
                  <a:pt x="-384" y="12702"/>
                  <a:pt x="-513" y="4636"/>
                  <a:pt x="0" y="0"/>
                </a:cubicBezTo>
                <a:close/>
              </a:path>
              <a:path w="6281928" h="18288" stroke="0" extrusionOk="0">
                <a:moveTo>
                  <a:pt x="0" y="0"/>
                </a:moveTo>
                <a:cubicBezTo>
                  <a:pt x="135290" y="27650"/>
                  <a:pt x="488372" y="4391"/>
                  <a:pt x="635173" y="0"/>
                </a:cubicBezTo>
                <a:cubicBezTo>
                  <a:pt x="781974" y="-4391"/>
                  <a:pt x="992816" y="14310"/>
                  <a:pt x="1144707" y="0"/>
                </a:cubicBezTo>
                <a:cubicBezTo>
                  <a:pt x="1296598" y="-14310"/>
                  <a:pt x="1796462" y="-1258"/>
                  <a:pt x="1968337" y="0"/>
                </a:cubicBezTo>
                <a:cubicBezTo>
                  <a:pt x="2140212" y="1258"/>
                  <a:pt x="2343376" y="-12852"/>
                  <a:pt x="2603510" y="0"/>
                </a:cubicBezTo>
                <a:cubicBezTo>
                  <a:pt x="2863644" y="12852"/>
                  <a:pt x="2935073" y="-10591"/>
                  <a:pt x="3238683" y="0"/>
                </a:cubicBezTo>
                <a:cubicBezTo>
                  <a:pt x="3542293" y="10591"/>
                  <a:pt x="3731676" y="3538"/>
                  <a:pt x="4062313" y="0"/>
                </a:cubicBezTo>
                <a:cubicBezTo>
                  <a:pt x="4392950" y="-3538"/>
                  <a:pt x="4440715" y="28126"/>
                  <a:pt x="4634667" y="0"/>
                </a:cubicBezTo>
                <a:cubicBezTo>
                  <a:pt x="4828619" y="-28126"/>
                  <a:pt x="5052661" y="8974"/>
                  <a:pt x="5458297" y="0"/>
                </a:cubicBezTo>
                <a:cubicBezTo>
                  <a:pt x="5863933" y="-8974"/>
                  <a:pt x="5906900" y="-24516"/>
                  <a:pt x="6281928" y="0"/>
                </a:cubicBezTo>
                <a:cubicBezTo>
                  <a:pt x="6282268" y="5688"/>
                  <a:pt x="6281759" y="13142"/>
                  <a:pt x="6281928" y="18288"/>
                </a:cubicBezTo>
                <a:cubicBezTo>
                  <a:pt x="6036108" y="15339"/>
                  <a:pt x="5743611" y="10415"/>
                  <a:pt x="5583936" y="18288"/>
                </a:cubicBezTo>
                <a:cubicBezTo>
                  <a:pt x="5424261" y="26161"/>
                  <a:pt x="5250533" y="-179"/>
                  <a:pt x="4948763" y="18288"/>
                </a:cubicBezTo>
                <a:cubicBezTo>
                  <a:pt x="4646993" y="36755"/>
                  <a:pt x="4354673" y="7565"/>
                  <a:pt x="4125133" y="18288"/>
                </a:cubicBezTo>
                <a:cubicBezTo>
                  <a:pt x="3895593" y="29012"/>
                  <a:pt x="3570246" y="29209"/>
                  <a:pt x="3301502" y="18288"/>
                </a:cubicBezTo>
                <a:cubicBezTo>
                  <a:pt x="3032758" y="7367"/>
                  <a:pt x="2955340" y="11905"/>
                  <a:pt x="2729149" y="18288"/>
                </a:cubicBezTo>
                <a:cubicBezTo>
                  <a:pt x="2502958" y="24671"/>
                  <a:pt x="2269423" y="3142"/>
                  <a:pt x="2031157" y="18288"/>
                </a:cubicBezTo>
                <a:cubicBezTo>
                  <a:pt x="1792891" y="33434"/>
                  <a:pt x="1484731" y="22122"/>
                  <a:pt x="1207526" y="18288"/>
                </a:cubicBezTo>
                <a:cubicBezTo>
                  <a:pt x="930321" y="14454"/>
                  <a:pt x="560231" y="-33402"/>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3994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E9E610-D186-CC10-073C-FD4A035D98CF}"/>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55BA7B1-6947-DA64-31F7-5B7D879B6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CCDF20-FF79-7413-F311-DC12764FAB19}"/>
              </a:ext>
            </a:extLst>
          </p:cNvPr>
          <p:cNvSpPr>
            <a:spLocks noGrp="1"/>
          </p:cNvSpPr>
          <p:nvPr>
            <p:ph type="title"/>
          </p:nvPr>
        </p:nvSpPr>
        <p:spPr>
          <a:xfrm>
            <a:off x="638881" y="670218"/>
            <a:ext cx="10909640" cy="1065836"/>
          </a:xfrm>
        </p:spPr>
        <p:txBody>
          <a:bodyPr vert="horz" lIns="91440" tIns="45720" rIns="91440" bIns="45720" rtlCol="0" anchor="ctr">
            <a:normAutofit/>
          </a:bodyPr>
          <a:lstStyle/>
          <a:p>
            <a:pPr algn="ctr"/>
            <a:r>
              <a:rPr lang="en-US" sz="6600" dirty="0"/>
              <a:t>Setting the Scene</a:t>
            </a:r>
          </a:p>
        </p:txBody>
      </p:sp>
      <p:sp>
        <p:nvSpPr>
          <p:cNvPr id="18" name="sketch line">
            <a:extLst>
              <a:ext uri="{FF2B5EF4-FFF2-40B4-BE49-F238E27FC236}">
                <a16:creationId xmlns:a16="http://schemas.microsoft.com/office/drawing/2014/main" id="{1FC4142E-6DF8-12B2-611B-1801B0323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FCE9C569-BABA-9182-9010-314620CDA4AB}"/>
              </a:ext>
            </a:extLst>
          </p:cNvPr>
          <p:cNvSpPr>
            <a:spLocks noGrp="1"/>
          </p:cNvSpPr>
          <p:nvPr>
            <p:ph idx="1"/>
          </p:nvPr>
        </p:nvSpPr>
        <p:spPr>
          <a:xfrm>
            <a:off x="526839" y="2406272"/>
            <a:ext cx="10810989" cy="1585360"/>
          </a:xfrm>
        </p:spPr>
        <p:txBody>
          <a:bodyPr>
            <a:normAutofit/>
          </a:bodyPr>
          <a:lstStyle/>
          <a:p>
            <a:pPr marL="0" indent="0">
              <a:buNone/>
            </a:pPr>
            <a:r>
              <a:rPr lang="en-GB" dirty="0"/>
              <a:t>Listen to or sing the hymn ‘Christ be our Light’.</a:t>
            </a:r>
          </a:p>
          <a:p>
            <a:pPr marL="0" indent="0">
              <a:buNone/>
            </a:pPr>
            <a:endParaRPr lang="en-GB" dirty="0"/>
          </a:p>
          <a:p>
            <a:pPr marL="0" indent="0">
              <a:buNone/>
            </a:pPr>
            <a:r>
              <a:rPr lang="en-GB" dirty="0">
                <a:hlinkClick r:id="rId3"/>
              </a:rPr>
              <a:t>Supper at Emmaus (Caravaggio, London) - Wikipedia</a:t>
            </a:r>
            <a:endParaRPr lang="en-GB" dirty="0"/>
          </a:p>
          <a:p>
            <a:pPr marL="0" indent="0">
              <a:buNone/>
            </a:pPr>
            <a:endParaRPr lang="en-GB" dirty="0"/>
          </a:p>
        </p:txBody>
      </p:sp>
      <p:sp>
        <p:nvSpPr>
          <p:cNvPr id="5" name="TextBox 4">
            <a:extLst>
              <a:ext uri="{FF2B5EF4-FFF2-40B4-BE49-F238E27FC236}">
                <a16:creationId xmlns:a16="http://schemas.microsoft.com/office/drawing/2014/main" id="{6E5AD59D-94FB-0FD7-2DF7-1727E080A6CB}"/>
              </a:ext>
            </a:extLst>
          </p:cNvPr>
          <p:cNvSpPr txBox="1"/>
          <p:nvPr/>
        </p:nvSpPr>
        <p:spPr>
          <a:xfrm>
            <a:off x="589865" y="3032592"/>
            <a:ext cx="10684938" cy="369332"/>
          </a:xfrm>
          <a:prstGeom prst="rect">
            <a:avLst/>
          </a:prstGeom>
          <a:noFill/>
        </p:spPr>
        <p:txBody>
          <a:bodyPr wrap="square">
            <a:spAutoFit/>
          </a:bodyPr>
          <a:lstStyle/>
          <a:p>
            <a:r>
              <a:rPr lang="en-GB" dirty="0"/>
              <a:t>You may also wish to display the following image:</a:t>
            </a:r>
          </a:p>
        </p:txBody>
      </p:sp>
    </p:spTree>
    <p:extLst>
      <p:ext uri="{BB962C8B-B14F-4D97-AF65-F5344CB8AC3E}">
        <p14:creationId xmlns:p14="http://schemas.microsoft.com/office/powerpoint/2010/main" val="605619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254C08-EC2C-65BD-5525-1C9486227C4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0B07AD-68EB-F42C-2DC4-5C60F1729D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673541-926E-76C9-74E4-20B0C1192D5E}"/>
              </a:ext>
            </a:extLst>
          </p:cNvPr>
          <p:cNvSpPr>
            <a:spLocks noGrp="1"/>
          </p:cNvSpPr>
          <p:nvPr>
            <p:ph type="title"/>
          </p:nvPr>
        </p:nvSpPr>
        <p:spPr>
          <a:xfrm>
            <a:off x="841248" y="548640"/>
            <a:ext cx="3600860" cy="5431536"/>
          </a:xfrm>
        </p:spPr>
        <p:txBody>
          <a:bodyPr>
            <a:normAutofit/>
          </a:bodyPr>
          <a:lstStyle/>
          <a:p>
            <a:r>
              <a:rPr lang="en-GB" sz="5400"/>
              <a:t>Opening Prayer</a:t>
            </a:r>
          </a:p>
        </p:txBody>
      </p:sp>
      <p:sp>
        <p:nvSpPr>
          <p:cNvPr id="10" name="sketch line">
            <a:extLst>
              <a:ext uri="{FF2B5EF4-FFF2-40B4-BE49-F238E27FC236}">
                <a16:creationId xmlns:a16="http://schemas.microsoft.com/office/drawing/2014/main" id="{E73A1F26-57BF-8DE1-DB7B-40D8F8708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1EFF3AA-05B4-CCD1-7FC4-F79C99D9FD07}"/>
              </a:ext>
            </a:extLst>
          </p:cNvPr>
          <p:cNvSpPr>
            <a:spLocks noGrp="1"/>
          </p:cNvSpPr>
          <p:nvPr>
            <p:ph idx="1"/>
          </p:nvPr>
        </p:nvSpPr>
        <p:spPr>
          <a:xfrm>
            <a:off x="4986418" y="132640"/>
            <a:ext cx="6763083" cy="6130063"/>
          </a:xfrm>
        </p:spPr>
        <p:txBody>
          <a:bodyPr anchor="ctr">
            <a:normAutofit/>
          </a:bodyPr>
          <a:lstStyle/>
          <a:p>
            <a:pPr marL="0" indent="0">
              <a:buNone/>
            </a:pPr>
            <a:endParaRPr lang="en-GB" sz="2000" b="1" dirty="0"/>
          </a:p>
          <a:p>
            <a:pPr marL="0" indent="0">
              <a:buNone/>
            </a:pPr>
            <a:endParaRPr lang="en-GB" sz="1700" dirty="0"/>
          </a:p>
        </p:txBody>
      </p:sp>
      <p:sp>
        <p:nvSpPr>
          <p:cNvPr id="5" name="TextBox 4">
            <a:extLst>
              <a:ext uri="{FF2B5EF4-FFF2-40B4-BE49-F238E27FC236}">
                <a16:creationId xmlns:a16="http://schemas.microsoft.com/office/drawing/2014/main" id="{8609A1B6-27F1-CF59-900C-2CF4D51B1A0B}"/>
              </a:ext>
            </a:extLst>
          </p:cNvPr>
          <p:cNvSpPr txBox="1"/>
          <p:nvPr/>
        </p:nvSpPr>
        <p:spPr>
          <a:xfrm>
            <a:off x="5180109" y="582067"/>
            <a:ext cx="6228153" cy="5693866"/>
          </a:xfrm>
          <a:prstGeom prst="rect">
            <a:avLst/>
          </a:prstGeom>
          <a:noFill/>
        </p:spPr>
        <p:txBody>
          <a:bodyPr wrap="square">
            <a:spAutoFit/>
          </a:bodyPr>
          <a:lstStyle/>
          <a:p>
            <a:r>
              <a:rPr lang="en-GB" sz="2800" dirty="0">
                <a:effectLst/>
                <a:latin typeface="+mn-lt"/>
              </a:rPr>
              <a:t>Risen One, like those disciples on the road to Emmaus, we struggle to recognize you in the everyday journey of our lives. </a:t>
            </a:r>
          </a:p>
          <a:p>
            <a:r>
              <a:rPr lang="en-GB" sz="2800" dirty="0">
                <a:effectLst/>
                <a:latin typeface="+mn-lt"/>
              </a:rPr>
              <a:t>As you opened the scriptures to the disciples and taught them everything, open our eyes to behold you in your Word. </a:t>
            </a:r>
          </a:p>
          <a:p>
            <a:r>
              <a:rPr lang="en-GB" sz="2800" dirty="0">
                <a:effectLst/>
                <a:latin typeface="+mn-lt"/>
              </a:rPr>
              <a:t>Open our eyes, Light of the World, to your work of transformation in and around us. We thank you that you travel with us in our joys and our concerns. Amen</a:t>
            </a:r>
            <a:endParaRPr lang="en-GB" sz="2800" dirty="0"/>
          </a:p>
        </p:txBody>
      </p:sp>
    </p:spTree>
    <p:extLst>
      <p:ext uri="{BB962C8B-B14F-4D97-AF65-F5344CB8AC3E}">
        <p14:creationId xmlns:p14="http://schemas.microsoft.com/office/powerpoint/2010/main" val="2378094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A8FD51-7B85-1E56-A15D-5B623D13CFC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DF8AEF2-60CD-6FDC-177F-CAC88FC8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477F1-2236-6000-FC89-1039FEE6929B}"/>
              </a:ext>
            </a:extLst>
          </p:cNvPr>
          <p:cNvSpPr>
            <a:spLocks noGrp="1"/>
          </p:cNvSpPr>
          <p:nvPr>
            <p:ph type="title"/>
          </p:nvPr>
        </p:nvSpPr>
        <p:spPr>
          <a:xfrm>
            <a:off x="841248" y="548640"/>
            <a:ext cx="3600860" cy="5431536"/>
          </a:xfrm>
        </p:spPr>
        <p:txBody>
          <a:bodyPr>
            <a:normAutofit/>
          </a:bodyPr>
          <a:lstStyle/>
          <a:p>
            <a:r>
              <a:rPr lang="en-GB" sz="5400" dirty="0"/>
              <a:t>Reading</a:t>
            </a:r>
          </a:p>
        </p:txBody>
      </p:sp>
      <p:sp>
        <p:nvSpPr>
          <p:cNvPr id="10" name="sketch line">
            <a:extLst>
              <a:ext uri="{FF2B5EF4-FFF2-40B4-BE49-F238E27FC236}">
                <a16:creationId xmlns:a16="http://schemas.microsoft.com/office/drawing/2014/main" id="{F23AE0F7-9D9E-E5AF-A812-A16566D08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2898D4-352E-42C4-60FE-1DF1D543E8B0}"/>
              </a:ext>
            </a:extLst>
          </p:cNvPr>
          <p:cNvSpPr>
            <a:spLocks noGrp="1"/>
          </p:cNvSpPr>
          <p:nvPr>
            <p:ph idx="1"/>
          </p:nvPr>
        </p:nvSpPr>
        <p:spPr>
          <a:xfrm>
            <a:off x="4952405" y="417469"/>
            <a:ext cx="7199971" cy="6858000"/>
          </a:xfrm>
        </p:spPr>
        <p:txBody>
          <a:bodyPr anchor="ctr">
            <a:normAutofit fontScale="55000" lnSpcReduction="20000"/>
          </a:bodyPr>
          <a:lstStyle/>
          <a:p>
            <a:pPr marL="0" indent="0">
              <a:buNone/>
            </a:pPr>
            <a:r>
              <a:rPr lang="en-GB" dirty="0"/>
              <a:t>Now that same day two of them were going to a village called Emmaus, about seven miles</a:t>
            </a:r>
            <a:r>
              <a:rPr lang="en-GB" baseline="30000" dirty="0"/>
              <a:t> </a:t>
            </a:r>
            <a:r>
              <a:rPr lang="en-GB" dirty="0"/>
              <a:t>from Jerusalem. They were talking with each other about everything that had happened. </a:t>
            </a:r>
            <a:r>
              <a:rPr lang="en-GB" baseline="30000" dirty="0"/>
              <a:t> </a:t>
            </a:r>
            <a:r>
              <a:rPr lang="en-GB" dirty="0"/>
              <a:t>As they talked and discussed these things with each other, Jesus himself came up and walked along with them; but they were kept from recognizing him.</a:t>
            </a:r>
          </a:p>
          <a:p>
            <a:pPr marL="0" indent="0">
              <a:buNone/>
            </a:pPr>
            <a:r>
              <a:rPr lang="en-GB" dirty="0"/>
              <a:t>He asked them, “What are you discussing together as you walk along? ”They stood still, their faces downcast. </a:t>
            </a:r>
            <a:r>
              <a:rPr lang="en-GB" baseline="30000" dirty="0"/>
              <a:t> </a:t>
            </a:r>
            <a:r>
              <a:rPr lang="en-GB" dirty="0"/>
              <a:t>One of them, named Cleopas, asked him, “Are you the only one visiting Jerusalem who does not know the things that have happened there in these days?” </a:t>
            </a:r>
            <a:r>
              <a:rPr lang="en-GB" baseline="30000" dirty="0"/>
              <a:t> </a:t>
            </a:r>
            <a:r>
              <a:rPr lang="en-GB" dirty="0"/>
              <a:t>“What things?” he asked. “About Jesus of Nazareth,” they replied. “He was a prophet, powerful in word and deed before God and all the people. The chief priests and our rulers handed him over to be sentenced to death, and they crucified him; but we had hoped that he was the one who was going to redeem Israel. And what is more, it is the third day since all this took place.</a:t>
            </a:r>
            <a:r>
              <a:rPr lang="en-GB" baseline="30000" dirty="0"/>
              <a:t> </a:t>
            </a:r>
            <a:r>
              <a:rPr lang="en-GB" dirty="0"/>
              <a:t>In addition, some of our women amazed us. They went to the tomb early this morning but didn’t find his body. They came and told us that they had seen a vision of angels, who said he was alive. Then some of our companions went to the tomb and found it just as the women had said, but they did not see Jesus.”</a:t>
            </a:r>
          </a:p>
          <a:p>
            <a:pPr marL="0" indent="0">
              <a:buNone/>
            </a:pPr>
            <a:r>
              <a:rPr lang="en-GB" dirty="0"/>
              <a:t>He said to them, “How foolish you are, and how slow to believe all that the prophets have spoken! Did not the Messiah have to suffer these things and then enter his glory?” And beginning with Moses and all the Prophets, he explained to them what was said in all the Scriptures concerning himself.</a:t>
            </a:r>
          </a:p>
          <a:p>
            <a:pPr marL="0" indent="0">
              <a:buNone/>
            </a:pPr>
            <a:r>
              <a:rPr lang="en-GB" dirty="0"/>
              <a:t>As they approached the village to which they were going, Jesus continued on as if he were going farther. But they urged him strongly, “Stay with us, for it is nearly evening; the day is almost over.” So he went in to stay with them.</a:t>
            </a:r>
          </a:p>
          <a:p>
            <a:pPr marL="0" indent="0">
              <a:buNone/>
            </a:pPr>
            <a:r>
              <a:rPr lang="en-GB" dirty="0"/>
              <a:t>When he was at the table with them, he took bread, gave thanks, broke it and began to give it to them. Then their eyes were opened and they recognized him, and he disappeared from their sight. They asked each other, “Were not our hearts burning within us while he talked with us on the road and opened the Scriptures to us?”</a:t>
            </a:r>
          </a:p>
          <a:p>
            <a:pPr marL="0" indent="0">
              <a:buNone/>
            </a:pPr>
            <a:r>
              <a:rPr lang="en-GB" dirty="0"/>
              <a:t>They got up and returned at once to Jerusalem. There they found the Eleven and those with them, assembled together and saying, “It is true! The Lord has risen and has appeared to Simon.” Then the two told what had happened on the way, and how Jesus was recognized by them when he broke the bread.</a:t>
            </a:r>
          </a:p>
          <a:p>
            <a:endParaRPr lang="en-GB" sz="1500" dirty="0"/>
          </a:p>
        </p:txBody>
      </p:sp>
      <p:sp>
        <p:nvSpPr>
          <p:cNvPr id="5" name="TextBox 4">
            <a:extLst>
              <a:ext uri="{FF2B5EF4-FFF2-40B4-BE49-F238E27FC236}">
                <a16:creationId xmlns:a16="http://schemas.microsoft.com/office/drawing/2014/main" id="{022D3557-ABA9-4070-6774-1B37F20798F9}"/>
              </a:ext>
            </a:extLst>
          </p:cNvPr>
          <p:cNvSpPr txBox="1"/>
          <p:nvPr/>
        </p:nvSpPr>
        <p:spPr>
          <a:xfrm>
            <a:off x="4952405" y="179308"/>
            <a:ext cx="5780578" cy="369332"/>
          </a:xfrm>
          <a:prstGeom prst="rect">
            <a:avLst/>
          </a:prstGeom>
          <a:noFill/>
        </p:spPr>
        <p:txBody>
          <a:bodyPr wrap="square">
            <a:spAutoFit/>
          </a:bodyPr>
          <a:lstStyle/>
          <a:p>
            <a:pPr lvl="0">
              <a:lnSpc>
                <a:spcPct val="100000"/>
              </a:lnSpc>
              <a:spcAft>
                <a:spcPts val="1000"/>
              </a:spcAft>
            </a:pPr>
            <a:r>
              <a:rPr lang="en-GB" sz="1800" b="1" dirty="0">
                <a:effectLst/>
                <a:latin typeface="+mn-lt"/>
                <a:ea typeface="Times New Roman" panose="02020603050405020304" pitchFamily="18" charset="0"/>
                <a:cs typeface="Times New Roman" panose="02020603050405020304" pitchFamily="18" charset="0"/>
              </a:rPr>
              <a:t>Luke 24:13–35 — The Road to Emmaus</a:t>
            </a:r>
            <a:endParaRPr lang="en-GB" sz="1100" b="1"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63540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5F9FE1-3684-2D3E-9FC7-D37653D91EB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4B535B4-B061-D23A-FA9D-E03717145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18A5DB-87A3-F606-3D1D-52B2DE322917}"/>
              </a:ext>
            </a:extLst>
          </p:cNvPr>
          <p:cNvSpPr>
            <a:spLocks noGrp="1"/>
          </p:cNvSpPr>
          <p:nvPr>
            <p:ph type="title"/>
          </p:nvPr>
        </p:nvSpPr>
        <p:spPr>
          <a:xfrm>
            <a:off x="841248" y="548640"/>
            <a:ext cx="3600860" cy="5431536"/>
          </a:xfrm>
        </p:spPr>
        <p:txBody>
          <a:bodyPr>
            <a:normAutofit/>
          </a:bodyPr>
          <a:lstStyle/>
          <a:p>
            <a:r>
              <a:rPr lang="en-GB" sz="5400" dirty="0"/>
              <a:t>Questions</a:t>
            </a:r>
          </a:p>
        </p:txBody>
      </p:sp>
      <p:sp>
        <p:nvSpPr>
          <p:cNvPr id="10" name="sketch line">
            <a:extLst>
              <a:ext uri="{FF2B5EF4-FFF2-40B4-BE49-F238E27FC236}">
                <a16:creationId xmlns:a16="http://schemas.microsoft.com/office/drawing/2014/main" id="{6DEFF1BC-8B95-297A-5805-8B5C6812F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82C283-ADDB-DF0F-0AA8-70236A3C75D2}"/>
              </a:ext>
            </a:extLst>
          </p:cNvPr>
          <p:cNvSpPr>
            <a:spLocks noGrp="1"/>
          </p:cNvSpPr>
          <p:nvPr>
            <p:ph idx="1"/>
          </p:nvPr>
        </p:nvSpPr>
        <p:spPr>
          <a:xfrm>
            <a:off x="5126418" y="552090"/>
            <a:ext cx="6720589" cy="6140111"/>
          </a:xfrm>
        </p:spPr>
        <p:txBody>
          <a:bodyPr anchor="ctr">
            <a:normAutofit/>
          </a:bodyPr>
          <a:lstStyle/>
          <a:p>
            <a:r>
              <a:rPr lang="en-GB" dirty="0"/>
              <a:t>What was the most useful thing for you from the document?</a:t>
            </a:r>
          </a:p>
          <a:p>
            <a:endParaRPr lang="en-GB" dirty="0"/>
          </a:p>
          <a:p>
            <a:r>
              <a:rPr lang="en-GB" dirty="0"/>
              <a:t>What did you find challenging from the document?</a:t>
            </a:r>
          </a:p>
          <a:p>
            <a:endParaRPr lang="en-GB" dirty="0"/>
          </a:p>
          <a:p>
            <a:r>
              <a:rPr lang="en-GB" dirty="0"/>
              <a:t>What might we do to encourage our parishes to promote greater use of the Scriptures in daily life?</a:t>
            </a:r>
          </a:p>
          <a:p>
            <a:endParaRPr lang="en-GB" sz="1500" dirty="0"/>
          </a:p>
        </p:txBody>
      </p:sp>
    </p:spTree>
    <p:extLst>
      <p:ext uri="{BB962C8B-B14F-4D97-AF65-F5344CB8AC3E}">
        <p14:creationId xmlns:p14="http://schemas.microsoft.com/office/powerpoint/2010/main" val="2108576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B06B35-E0CE-6414-4F88-CDD47517EE7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19D5E8-0D1E-0541-801E-1365DBD7CB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BCE72D-2591-D11C-1EFB-23DD123FBAE3}"/>
              </a:ext>
            </a:extLst>
          </p:cNvPr>
          <p:cNvSpPr>
            <a:spLocks noGrp="1"/>
          </p:cNvSpPr>
          <p:nvPr>
            <p:ph type="title"/>
          </p:nvPr>
        </p:nvSpPr>
        <p:spPr>
          <a:xfrm>
            <a:off x="141550" y="584713"/>
            <a:ext cx="4245353" cy="3167683"/>
          </a:xfrm>
        </p:spPr>
        <p:txBody>
          <a:bodyPr>
            <a:normAutofit/>
          </a:bodyPr>
          <a:lstStyle/>
          <a:p>
            <a:pPr algn="ctr"/>
            <a:r>
              <a:rPr lang="en-GB" sz="5400" dirty="0"/>
              <a:t>Where to now?</a:t>
            </a:r>
          </a:p>
        </p:txBody>
      </p:sp>
      <p:sp>
        <p:nvSpPr>
          <p:cNvPr id="10" name="sketch line">
            <a:extLst>
              <a:ext uri="{FF2B5EF4-FFF2-40B4-BE49-F238E27FC236}">
                <a16:creationId xmlns:a16="http://schemas.microsoft.com/office/drawing/2014/main" id="{F93A23F5-D25D-9A6A-3F76-BC60B56FA2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168D388-05C1-E0EF-F661-65999DDDA2D4}"/>
              </a:ext>
            </a:extLst>
          </p:cNvPr>
          <p:cNvSpPr>
            <a:spLocks noGrp="1"/>
          </p:cNvSpPr>
          <p:nvPr>
            <p:ph idx="1"/>
          </p:nvPr>
        </p:nvSpPr>
        <p:spPr>
          <a:xfrm>
            <a:off x="5047375" y="442834"/>
            <a:ext cx="7003075" cy="6140111"/>
          </a:xfrm>
        </p:spPr>
        <p:txBody>
          <a:bodyPr anchor="ctr">
            <a:normAutofit/>
          </a:bodyPr>
          <a:lstStyle/>
          <a:p>
            <a:pPr marL="0" lvl="0" indent="0">
              <a:buNone/>
            </a:pPr>
            <a:r>
              <a:rPr lang="en-GB" b="1" dirty="0"/>
              <a:t>Possible next steps? Some suggestions:</a:t>
            </a:r>
          </a:p>
          <a:p>
            <a:pPr marL="0" lvl="0" indent="0">
              <a:buNone/>
            </a:pPr>
            <a:endParaRPr lang="en-GB" dirty="0"/>
          </a:p>
          <a:p>
            <a:r>
              <a:rPr lang="en-GB" b="1" dirty="0"/>
              <a:t>Come and Pray </a:t>
            </a:r>
            <a:r>
              <a:rPr lang="en-GB" dirty="0"/>
              <a:t>A monthly Lectio Divina gathering.</a:t>
            </a:r>
          </a:p>
          <a:p>
            <a:endParaRPr lang="en-GB" dirty="0"/>
          </a:p>
          <a:p>
            <a:r>
              <a:rPr lang="en-GB" b="1" dirty="0"/>
              <a:t>Come and Explore </a:t>
            </a:r>
            <a:r>
              <a:rPr lang="en-GB" dirty="0"/>
              <a:t>A parish Scripture/Bible group.</a:t>
            </a:r>
          </a:p>
          <a:p>
            <a:pPr marL="0" indent="0">
              <a:buNone/>
            </a:pPr>
            <a:endParaRPr lang="en-GB" dirty="0"/>
          </a:p>
          <a:p>
            <a:r>
              <a:rPr lang="en-GB" b="1" dirty="0"/>
              <a:t>Come and Serve </a:t>
            </a:r>
            <a:r>
              <a:rPr lang="en-GB" dirty="0"/>
              <a:t>An opportunity to put the Gospel into action through parish or outreach / community service.</a:t>
            </a:r>
          </a:p>
          <a:p>
            <a:endParaRPr lang="en-GB" sz="3600" dirty="0"/>
          </a:p>
        </p:txBody>
      </p:sp>
      <p:sp>
        <p:nvSpPr>
          <p:cNvPr id="5" name="TextBox 4">
            <a:extLst>
              <a:ext uri="{FF2B5EF4-FFF2-40B4-BE49-F238E27FC236}">
                <a16:creationId xmlns:a16="http://schemas.microsoft.com/office/drawing/2014/main" id="{438252E9-6217-F221-F664-CABB6D8C7D6B}"/>
              </a:ext>
            </a:extLst>
          </p:cNvPr>
          <p:cNvSpPr txBox="1"/>
          <p:nvPr/>
        </p:nvSpPr>
        <p:spPr>
          <a:xfrm>
            <a:off x="350925" y="4130035"/>
            <a:ext cx="4345523" cy="1200329"/>
          </a:xfrm>
          <a:prstGeom prst="rect">
            <a:avLst/>
          </a:prstGeom>
          <a:noFill/>
        </p:spPr>
        <p:txBody>
          <a:bodyPr wrap="square">
            <a:spAutoFit/>
          </a:bodyPr>
          <a:lstStyle/>
          <a:p>
            <a:pPr lvl="0">
              <a:lnSpc>
                <a:spcPct val="100000"/>
              </a:lnSpc>
              <a:spcAft>
                <a:spcPts val="1000"/>
              </a:spcAft>
            </a:pPr>
            <a:r>
              <a:rPr lang="en-GB" sz="2400" dirty="0">
                <a:effectLst/>
                <a:latin typeface="+mn-lt"/>
                <a:ea typeface="Times New Roman" panose="02020603050405020304" pitchFamily="18" charset="0"/>
                <a:cs typeface="Times New Roman" panose="02020603050405020304" pitchFamily="18" charset="0"/>
              </a:rPr>
              <a:t>What practical step can we take which might support our journey of discipleship?</a:t>
            </a:r>
            <a:endParaRPr lang="en-GB" sz="2400"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84755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5722D6-D20C-31BC-B951-00E696348CB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2CB5305-2DE0-AF8F-F12D-CDA93E721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3B1676-95A0-5C2E-A87E-89A9DD13583A}"/>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Closing Prayer</a:t>
            </a:r>
          </a:p>
        </p:txBody>
      </p:sp>
      <p:sp>
        <p:nvSpPr>
          <p:cNvPr id="12" name="sketch line">
            <a:extLst>
              <a:ext uri="{FF2B5EF4-FFF2-40B4-BE49-F238E27FC236}">
                <a16:creationId xmlns:a16="http://schemas.microsoft.com/office/drawing/2014/main" id="{1E0768BE-D323-0A11-E891-60965CD65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F81083F1-58DD-A660-7F8F-85A88C703C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86399" y="500910"/>
            <a:ext cx="5968721" cy="5968721"/>
          </a:xfrm>
          <a:prstGeom prst="rect">
            <a:avLst/>
          </a:prstGeom>
        </p:spPr>
      </p:pic>
    </p:spTree>
    <p:extLst>
      <p:ext uri="{BB962C8B-B14F-4D97-AF65-F5344CB8AC3E}">
        <p14:creationId xmlns:p14="http://schemas.microsoft.com/office/powerpoint/2010/main" val="138303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214</TotalTime>
  <Words>2821</Words>
  <Application>Microsoft Office PowerPoint</Application>
  <PresentationFormat>Widescreen</PresentationFormat>
  <Paragraphs>181</Paragraphs>
  <Slides>35</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Aptos</vt:lpstr>
      <vt:lpstr>Aptos Display</vt:lpstr>
      <vt:lpstr>Arial</vt:lpstr>
      <vt:lpstr>Garamond</vt:lpstr>
      <vt:lpstr>Office Theme</vt:lpstr>
      <vt:lpstr>The Gift of Scripture</vt:lpstr>
      <vt:lpstr>Opening Prayer</vt:lpstr>
      <vt:lpstr>Reading</vt:lpstr>
      <vt:lpstr>Questions</vt:lpstr>
      <vt:lpstr>For our next meeting:</vt:lpstr>
      <vt:lpstr>Closing Prayer</vt:lpstr>
      <vt:lpstr>The Gift of Scripture</vt:lpstr>
      <vt:lpstr>Setting the Scene</vt:lpstr>
      <vt:lpstr>Opening Prayer</vt:lpstr>
      <vt:lpstr>Reading</vt:lpstr>
      <vt:lpstr>Questions</vt:lpstr>
      <vt:lpstr>Reflection</vt:lpstr>
      <vt:lpstr>For our next meeting:</vt:lpstr>
      <vt:lpstr>Closing Prayer</vt:lpstr>
      <vt:lpstr>The Gift of Scripture</vt:lpstr>
      <vt:lpstr>Setting the Scene</vt:lpstr>
      <vt:lpstr>Opening Prayer</vt:lpstr>
      <vt:lpstr>Reading</vt:lpstr>
      <vt:lpstr>Questions</vt:lpstr>
      <vt:lpstr>For our next meeting:</vt:lpstr>
      <vt:lpstr>Closing Prayer</vt:lpstr>
      <vt:lpstr>The Gift of Scripture</vt:lpstr>
      <vt:lpstr>Setting the Scene</vt:lpstr>
      <vt:lpstr>Opening Prayer</vt:lpstr>
      <vt:lpstr>Reading</vt:lpstr>
      <vt:lpstr>Questions</vt:lpstr>
      <vt:lpstr>For our next meeting:</vt:lpstr>
      <vt:lpstr>Closing Prayer</vt:lpstr>
      <vt:lpstr>The Gift of Scripture</vt:lpstr>
      <vt:lpstr>Setting the Scene</vt:lpstr>
      <vt:lpstr>Opening Prayer</vt:lpstr>
      <vt:lpstr>Reading</vt:lpstr>
      <vt:lpstr>Questions</vt:lpstr>
      <vt:lpstr>Where to now?</vt:lpstr>
      <vt:lpstr>Closing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Lennon</dc:creator>
  <cp:lastModifiedBy>Jane Lennon</cp:lastModifiedBy>
  <cp:revision>3</cp:revision>
  <dcterms:created xsi:type="dcterms:W3CDTF">2026-08-17T09:16:02Z</dcterms:created>
  <dcterms:modified xsi:type="dcterms:W3CDTF">2026-09-09T09:11:04Z</dcterms:modified>
</cp:coreProperties>
</file>